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900" b="1" dirty="0">
                <a:solidFill>
                  <a:srgbClr val="000000"/>
                </a:solidFill>
              </a:rPr>
              <a:t>Офлайн-реклама: билборды, ТВ, радио, пресса — есть ли им место в 2026?</a:t>
            </a:r>
            <a:endParaRPr lang="en-US" sz="39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рассмотрим актуальность офлайн-рекламы в 2026 году, включая билборды, ТВ, радио и прессу. Обсудим тенденции в каждом канале, их преимущества и недостатки, а также стратегии использования офлайн-рекламы и примеры успешных кампаний. Проанализируем влияние цифровых технологий и перспективы развития офлайн-рекламы в регионах и мире.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Виды офлайн-рекламы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данным исследований, доля традиционной офлайн-рекламы в России в 2023 году составила около 40% от общего рекламного рынка, однако в динамике наблюдается тенденция к снижению.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основных видов офлайн-рекламы выделяются билборды, занимающие около 15% рынка наружной рекламы, телевизионная реклама, которая традиционно охватывает более 80% домохозяйств, и радио, с долей аудиторного охвата свыше 80%. Кроме того, пресса также сохраняет свою роль, несмотря на общее снижение тиражей, охватывая около 20% аудитории.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Билборды в 2026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прогнозам, в 2026 году количество билбордов на улицах крупных городов увеличится на 25% по сравнению с 2023 годом, достигнув 4,5 миллиона. При этом ожидается, что средняя стоимость размещения рекламы на билбордах вырастет на 18%, достигнув 5,5 тысяч рублей за один билборд в месяц.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840480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развитие технологий позволит улучшить качество и охват рекламных кампаний на билбордах, сделав их более конкурентоспособными по сравнению с цифровыми платформами.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Тенденции в ТВ-рекламе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исследования, с 2021 по 2023 год доля зрителей, получающих основной объём телеконтента через интернет, увеличилась с 42% до 56%.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отчётам рекламных агентств, несмотря на рост популярности онлайн-форматов, ТВ-реклама остаётся востребованной: в 2024 году рекламные бюджеты на ТВ-инвестиции составляют более 40% от общих затрат на офлайн-продвижение.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4139738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этом отмечается тренд на использование таргетинга и персонализации, что позволяет увеличить конверсию на 20–30% по сравнению с традиционными подходами.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413973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4098175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Радиореклама в будущем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прогнозам аналитиков, к 2026 году доля радиорекламы может сократиться на 15–20%, однако она всё ещё будет играть заметную роль в маркетинговых стратегиях. Опросы показывают, что около 30% слушателей продолжат воспринимать радио как источник информации и рекламы, что делает этот формат актуальным для брендов, нацеленных на широкую аудиторию.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10648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интеграция радиорекламы с цифровыми технологиями, включая подкасты и мобильные приложения, увеличит её охват и вовлечённость слушателей на 25–30%.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Пресса и её перспективы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исследования, в 2023 году доля рекламы в печатных изданиях составила 15% от общего объёма рынка офлайн-рекламы, что свидетельствует о сохранении значимости прессы.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Несмотря на рост цифровых платформ, аналитические данные показывают, что около 40% населения старше 55 лет по-прежнему предпочитает читать новости и объявления в печатных изданиях. Ожидается, что даже при адаптации к современным условиям, пресса сохранит свою актуальность в различных сегментах аудитории до 2026 года.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цифровых технологий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прогнозам, к 2026 году глобальный рынок цифровой рекламы достигнет объёма более 820 миллиардов долларов, что на 40% превысит показатели 2021 года. По данным исследований, около 70% потребителей используют несколько устройств одновременно для поиска информации, что делает традиционные офлайн-каналы менее привлекательными.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то же время, доля цифровой рекламы в общем рекламном бюджете компаний ежегодно увеличивается на 15–20%, что свидетельствует о явной тенденции к цифровизации маркетинговых коммуникаций.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Стратегии использования офлайн-рекламы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исследований, в 2023 году объём инвестиций в офлайн-рекламу составляет около 45 миллиардов долларов. Несмотря на растущую популярность онлайн-форматов, офлайн-реклама сохраняет свою эффективность в локальных маркетинговых стратегиях, охватывая до 60% целевой аудитории в определённых сегментах. Комбинируя офлайн- и онлайн-каналы, компании могут увеличить охват на 25% и повысить узнаваемость бренда на 30%.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успешных кампаний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2023 году в России около 30% рекламных бюджетов крупных компаний по-прежнему направлено на телевизионную рекламу, хотя доля постепенно снижается. Кампания бренда X в 2024 году с использованием билбордов в ключевых точках города привела к росту продаж на 15% за месяц.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Радиореклама сети Y в 2025 году, нацеленная на локальную аудиторию, увеличила узнаваемость бренда среди жителей района на 25%.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56A2D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Офлайн-реклама в регионах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отраслевых исследований, доля офлайн-рекламы в регионах составляет около 35% от общего объёма рекламных расходов.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ключевых форматов — билборды, местное телевидение и радио. За последние пять лет количество региональных ТВ-каналов сократилось на 15%, однако их рекламные возможности всё ещё востребованы рекламодателями благодаря доступу к локальной аудитории.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офлайн-рекламы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прогнозам аналитических агентств, к 2026 году доля офлайн-рекламы в общем объёме рекламных бюджетов снизится до 30%, но всё ещё будет значимым каналом для многих брендов.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средний охват аудитории одного ТВ-эфира сократится на 15% по сравнению с текущими показателями, однако общая стоимость контакта возрастёт до 25% за счёт более точного таргетинга.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Билборды и другие рекламные носители продолжат эволюционировать, адаптируясь к новым технологиям, и их интеграция с цифровыми платформами откроет новые возможности для рекламодателей.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Прогноз развития в 2026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Билборды, ТВ, радио и пресса сохраняют свою долю на рынке рекламы в 2026 году: ТВ занимает 35%, лидируя среди офлайн-форматов, в то время как другие форматы имеют долю около 20–25%.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Остальные форматы имеют примерно равную и более низкую долю рынка по сравнению с ТВ.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различные виды офлайн-рекламы и тенденции их развития до 2026 года. Мы проанализировали преимущества и недостатки, а также обсудили стратегии использования офлайн-рекламы в современном мире. Надеемся, что информация была полезной для вас.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2026-09-04T14:03:08Z</dcterms:created>
  <dcterms:modified xsi:type="dcterms:W3CDTF">2026-09-04T14:03:08Z</dcterms:modified>
</cp:coreProperties>
</file>