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Огненная радуга: Окрашивание пламени ионами металлов (медь, стронций, барий)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методы окрашивания пламени ионами металлов, включая медь, стронций и барий. Обсудим влияние каждого металла на цвет пламени, методы введения ионов и технику безопасности при работе с ними. Также рассмотрим визуализацию результатов и качественные реакции ионов в пламени, их применение в аналитической химии.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меди на цвет пламени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Ионы меди придают пламени характерный голубовато-зелёный цвет, который легко различим при визуальном наблюдении. Этот цвет возникает при температуре свыше 2000 °C, что обеспечивает интенсивное испускание световых волн в соответствующем спектральном диапазоне.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Концентрация ионов меди в образце может влиять на насыщенность цвета пламени, что позволяет использовать этот эффект для качественного анализа содержания меди в материалах.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Свойства стронция в пламени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Стронций при внесении в пламя окрашивает его в яркий карминово-красный цвет. Эта окраска обусловлена переходом электронов в атомах стронция между энергетическими уровнями, что сопровождается излучением света с длиной волны около 640 нм. Интенсивность цвета зависит от концентрации стронция и может варьироваться от бледно-розового до насыщенного красного.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ионов бария в анализе пламени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Ионы бария при внесении в пламя окрашивают его в характерный жёлто-зелёный цвет, что позволяет использовать их в качестве маркера для идентификации веществ. Концентрация ионов бария в образце может влиять на интенсивность окраски, достигая максимума при содержании около 0,5% по массе, что делает метод чувствительным и точным.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Жёлто-зелёный цвет, создаваемый ионами бария, позволяет эффективно дифференцировать их от других ионов, таких как медь (голубой) и стронций (красный), в процессе анализа.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введения ионов в пламя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Пламя для введения ионов металлов обычно разогревается до температуры около 2000 °C, что обеспечивает эффективное испарение образцов.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Медь, стронций и барий могут быть введены в пламя с помощью растворов солей этих металлов, например, хлоридов или нитратов, что позволяет достигать концентрации ионов в пламени в пределах от 10^-3 до 10^-6 моль/л, в зависимости от метода и условий эксперимента.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практике наиболее распространены методы испарения растворов в потоке воздуха или горючих газов, что обеспечивает стабильное и воспроизводимое окрашивание пламени.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Техника безопасности при работе с ионами металлов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Работа с ионами металлов требует строгого соблюдения техники безопасности: при контакте с солями меди на коже могут появиться раздражения, для предотвращения которых рекомендуется использовать защитные перчатки и избегать попадания веществ в глаза — достаточно 0,1 г некоторых соединений меди, чтобы вызвать серьёзное отравление.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424844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работе с солями стронция необходимо обеспечить хорошую вентиляцию рабочего места, так как в высоких концентрациях они могут вызвать поражение дыхательных путей.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389120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Ионы бария в больших количествах токсичны, поэтому важно использовать средства индивидуальной защиты и соблюдать правила хранения реактивов.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Визуализация результатов: медь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внесении солей меди в пламя горелки наблюдается окрашивание в зелёный цвет, интенсивность которого зависит от концентрации ионов меди: при низкой концентрации цвет практически неразличим, а при высокой — ярко выражен. Например, при добавлении в пламя 0,5% раствора медного купороса наблюдается насыщенное зелёное окрашивание. Это явление обусловлено эмиссией спектральных линий меди с длиной волны около 510 нм.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Визуализация результатов: барий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Барий придаёт пламени характерный жёлто-зелёный цвет с интенсивностью, достигающей 80% при оптимальной концентрации ионов.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Визуализация результатов показывает, что при добавлении 0,5 грамма хлорида бария в горелку высота светящейся зоны увеличивается до 10 сантиметров. При концентрации ионов бария выше 1 грамма интенсивность жёлто-зелёного цвета может снижаться из-за изменения условий горения.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Качественные реакции ионов меди в пламени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Ионы меди в пламени горелки окрашивают его в зелёный цвет, что является характерным признаком присутствия меди.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Интенсивность окраски может варьироваться в зависимости от концентрации ионов меди: при высоком содержании наблюдается ярко-зелёный оттенок. Эта реакция позволяет качественно определить наличие ионов меди в образце с высокой точностью.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Качественные реакции ионов стронция в пламени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Ионы стронция окрашивают пламя в характерный красный цвет, что позволяет легко идентифицировать их присутствие. Интенсивность цвета зависит от концентрации ионов стронция в растворе: при увеличении концентрации в 10 раз цвет становится ярче и насыщеннее. Для качественного определения ионов стронция в пламени используется метод визуальной оценки цвета, который является простым и быстрым способом анализа.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Качественные реакции ионов бария в пламени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внесении соединений бария в пламя горелки наблюдается характерное ярко-зеленое окрашивание, интенсивность которого зависит от концентрации ионов бария: например, при концентрации 0,1 моль/л цвет пламени выражен более ярко по сравнению с концентрацией 0,01 моль/л. Это свойство позволяет использовать ионы бария для качественного анализа различных соединений.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Качественные реакции ионов бария в пламени горелки широко применяются в аналитической химии для идентификации и определения наличия ионов бария в образцах.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окрашивания пламени в аналитической химии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соотношение интенсивности окрашивания пламени ионами меди, стронция и бария.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Цвета на диаграмме соответствуют определённым металлам: медь — красный (#FF5733), стронций — зелёный (#33FF8F), барий — голубой (#009688).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Изображены доли каждого металла в общем эффекте окрашивания пламени: медь — 35%, стронций — 25%, барий — 40%.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различные аспекты окрашивания пламени ионами металлов, включая влияние меди, свойства стронция и применение бария. Ознакомление с методами введения ионов в пламя и техникой безопасности поможет вам глубже понять процессы, происходящие при анализе образцов.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2026-09-17T12:47:55Z</dcterms:created>
  <dcterms:modified xsi:type="dcterms:W3CDTF">2026-09-17T12:47:55Z</dcterms:modified>
</cp:coreProperties>
</file>