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Операционная система: зачем она нужна и как управляет памятью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функции операционных систем, их компоненты и роль в управлении компьютером. Обсудим ключевые различия между Windows, macOS и Linux, а также основные концепции управления памятью и взаимодействия с аппаратным обеспечением. Разберём механизмы распределения памяти и оптимизации её использования, а также вопросы безопасности и управления процессами в операционной системе.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ОС в управлении компьютером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Операционная система координирует работу всех аппаратных компонентов компьютера, обеспечивая их взаимодействие и эффективное использование ресурсов.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современные ОС, такие как Windows 10, используют механизмы виртуальной памяти, позволяя работать с приложениями, общий объём которых превышает доступный объём ОЗУ, благодаря чему пользователи могут одновременно запускать до 30 и более приложений, эффективно распределяя физические ресурсы системы. Доля оперативной памяти, выделенная под фоновые процессы, может достигать 30%, что влияет на производительность системы в целом.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Компоненты операционной системы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Операционная система состоит из нескольких ключевых компонентов: ядра, которое управляет ресурсами компьютера и обеспечивает взаимодействие между аппаратурой и приложениями, драйверов, обеспечивающих взаимодействие с аппаратными устройствами (более 200 различных драйверов в современных ОС), и пользовательского интерфейса, который позволяет пользователям взаимодействовать с системой через графический или командный интерфейс.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памяти в компьютере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Оперативная память (RAM) компьютера, объём которой может достигать нескольких десятков гигабайт, обеспечивает быстрый доступ к данным для активных процессов. Кэш-память, например, L1, L2 и L3, с объёмом от нескольких десятков килобайт до нескольких мегабайт, хранит часто используемые данные для ускорения их обработки.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Внешняя память, например, HDD или SSD, имеет объём от терабайт и используется для долгосрочного хранения данных.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Этапы загрузки операционной системы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загрузки операционной системы сначала происходит активация BIOS, который выполняет проверку аппаратных компонентов и инициализирует процесс загрузки, занимая примерно 2–5 секунд. Затем система обращается к загрузочному сектору на основном диске, где находится загрузчик (например, GRUB или Windows Boot Manager), который выбирает операционную систему для загрузки, что может занимать от 5 до 20 секунд в зависимости от конфигурации компьютера.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Наконец, после выбора система загружает ядро и необходимые драйверы, что позволяет ей управлять аппаратными ресурсами и запускать приложения, обеспечивая быстрый старт работы пользователя.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Распределение памяти между приложениями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Операционная система управляет распределением физической памяти объёмом в 16 ГБ между работающими приложениями.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Каждому процессу выделяется определённый блок памяти, например, для приложения А выделено 4 ГБ, для приложения Б — 6 ГБ, а остальная память, 6 ГБ, остаётся свободной для других задач.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Эффективное распределение позволяет минимизировать конфликты между приложениями и оптимизировать использование ресурсов.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виртуальной памяти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Виртуальная память – это механизм, который позволяет операционной системе эффективно управлять доступными ресурсами. При использовании виртуальной памяти процессор может обращаться к данным, расположенным в специальных файлах на жёстком диске, как если бы они находились в оперативной памяти.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позволяет системе работать с большим объёмом данных, чем физически доступно, например, использование 8 ГБ оперативной памяти может быть дополнено обращением к виртуальному пространству объёмом до 2 ТБ на жёстком диске.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Управление файлами и папками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Операционная система предоставляет широкие возможности для управления файлами и папками, включая создание, переименование и удаление.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каждой папки можно установить права доступа, например, предоставить права на чтение 2 пользователям и права на запись 1 пользователю.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операционная система позволяет использовать различные файловые системы, например, NTFS, где максимальный размер файла может достигать 16 ТБ.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с аппаратным обеспечением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Операционная система обеспечивает управление аппаратными ресурсами компьютера через драйверы, которые разработаны для конкретных устройств.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драйверы видеокарты, такие как NVIDIA GeForce 2080 Ti, оптимизируют использование видеопамяти объёмом 8 ГБ для повышения производительности графики.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операционная система контролирует распределение системных ресурсов, например, процессорного времени, что позволяет эффективно управлять многозадачностью и поддерживать работу нескольких приложений одновременно.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Безопасность и защита памяти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Операционная система обеспечивает многоуровневую защиту памяти с помощью технологий, таких как Address Space Layout Randomization (ASLR), которая применяется для рандомизации расположения важных структур в оперативной памяти и значительно усложняет предсказание адресов злоумышленниками. В современных системах используется сегментация и подкачка страниц, что позволяет эффективно управлять физической памятью, минимизируя вероятность утечек данных.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благодаря современным механизмам управления памятью, вероятность успешного выполнения атаки снижается на 80% по сравнению с системами без подобных технологий.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Управление процессами в ОС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Операционная система координирует выполнение множества процессов, распределяя доступные ресурсы между ними.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одновременной работе 10 приложений центральный процессор (ЦП) может обрабатывать до 5 миллиардов операций в секунду, эффективно переключаясь между задачами и обеспечивая их выполнение в фоновом режиме. При этом система использует многозадачность, позволяя запускать несколько процессов параллельно и обеспечивая их выполнение в соответствии с приоритетами, заданными операционной системой.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Управление ресурсами системы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иллюстрирует распределение памяти системы: 35% занято физическим ОЗУ, 25% — виртуальной памятью, 15% — кеш-памятью.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20% занято, 5% свободно.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указаны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работы операционной системы, включая управление памятью, взаимодействие с аппаратным обеспечением и обеспечение безопасности. Мы сравнили основные операционные системы и изучили механизмы оптимизации использования памяти и управления ресурсами.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2026-09-04T08:44:52Z</dcterms:created>
  <dcterms:modified xsi:type="dcterms:W3CDTF">2026-09-04T08:44:52Z</dcterms:modified>
</cp:coreProperties>
</file>