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539933"/>
            <a:ext cx="5153891" cy="34913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3500" b="1" dirty="0">
                <a:solidFill>
                  <a:srgbClr val="000000"/>
                </a:solidFill>
              </a:rPr>
              <a:t>Операционные усилители: идеальная модель и реальные параметры</a:t>
            </a:r>
            <a:endParaRPr lang="en-US" sz="3500" dirty="0"/>
          </a:p>
        </p:txBody>
      </p:sp>
      <p:sp>
        <p:nvSpPr>
          <p:cNvPr id="5" name="Text 1"/>
          <p:cNvSpPr/>
          <p:nvPr/>
        </p:nvSpPr>
        <p:spPr>
          <a:xfrm>
            <a:off x="648393" y="6400800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Анализ стабильности операционных усилителей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ходе анализа стабильности операционных усилителей выявлено, что коэффициент усиления по напряжению варьируется от 100 дБ до 200 дБ в зависимости от модели и производителя. Температурный дрейф напряжения смещения в реальных условиях достигает 10 мкВ/°C, что может существенно влиять на точность измерений.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2A0E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отмечено, что время восстановления после перегрузки составляет от 10 мкс до 100 мкс, что важно учитывать при проектировании аналоговых схем.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2A0E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Реальные характеристики в зависимости от частоты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частотах ниже 10 Гц операционные усилители демонстрируют стабильный коэффициент усиления, достигающий 100 дБ, однако с увеличением частоты до 100 кГц этот показатель снижается до 50 дБ.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Входное сопротивление операционных усилителей составляет около 1 МОм на низких частотах, в то время как на высоких частотах его значение уменьшается до 50 кОм, что важно учитывать при проектировании схем. В диапазоне от 10 Гц до 100 кГц наблюдается рост коэффициента нелинейных искажений с 0,01% до 1%, что влияет на качество сигнала в зависимости от частоты.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Практическое применение операционных усилителей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Операционные усилители находят применение в различных электронных устройствах, таких как аудиоаппаратура, где достигается усиление звуковых сигналов до 50 дБ.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2A0E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измерительных приборах, например, в вольтметрах и амперметрах, они обеспечивают высокую точность измерений, достигающую погрешности менее 0,1%.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2A0E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3873731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Кроме того, операционные усилители активно используются в стабилизаторах напряжения и фильтрах, гарантируя стабильное напряжение на выходе с точностью до ±1%.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3873731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2A0E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832167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Анализ параметров в реальных условиях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диаграмме представлены реальные параметры операционных усилителей в процентном соотношении от идеальных значений. Среди них: полоса пропускания, входное сопротивление, напряжение смещения, коэффициент усиления и входной ток.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Значения каждого параметра различаются от идеального на несколько процентов.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основные параметры операционных усилителей, сравнили идеальную и реальную модели, а также обсудили влияние различных факторов на работу усилителей в реальных условиях. Надеемся, что информация была полезной для вашего обучения.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идеальные и реальные характеристики операционных усилителей, включая их параметры и модели. Обсудим влияние различных факторов на работу усилителей и сравним параметры разных моделей. Также затронем практическое применение операционных усилителей и анализ их характеристик в реальных условиях.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Идеальная модель операционного усилителя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38903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Идеальная модель операционного усилителя предполагает бесконечный коэффициент усиления по напряжению, превышающий 100 000, нулевое выходное сопротивление, позволяющее обеспечить ток в нагрузку без потерь, а также бесконечно большой входной импеданс, предотвращающий утечку тока и гарантирующий высокую точность сигнала. Кроме того, идеальный операционный усилитель характеризуется нулевым напряжением смещения и отсутствием шумов, что обеспечивает высокую стабильность и точность работы устройства.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2A0E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Идеальный операционный усилитель имеет нулевое время установления выходного напряжения, позволяя мгновенно реагировать на изменения входного сигнала.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2A0E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параметры операционных усилителей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Операционные усилители характеризуются коэффициентом усиления, который может достигать значений до 100 000 раз.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290945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Входные и выходные сопротивления имеют порядок от нескольких десятков Ом до нескольких кОм, что важно для согласования с внешними цепями.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3873731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Частота среза может варьироваться от десятков герц до нескольких мегагерц, что определяет частотные характеристики усилителя.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Идеальный коэффициент усиления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Идеальный коэффициент усиления операционного усилителя в лабораторных условиях может достигать значений в несколько тысяч, например, 200 000, что делает его незаменимым для усиления слабых сигналов.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2A0E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теории, при расчёте цепей обратной связи можно добиться высокой стабильности и точности работы усилителя. На практике же, из-за тепловых шумов и других факторов, реальный коэффициент усиления может быть ниже расчётного, например, на 5–10%.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2A0E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Реальные значения коэффициента усиления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33583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идеальных условиях коэффициент усиления операционного усилителя может достигать значений порядка 100 000, однако на практике этот показатель существенно ниже и обычно варьируется в диапазоне от 10 000 до 100 000 в зависимости от модели и производителя. В некоторых специализированных усилителях, например, класса Hi-Fi, коэффициент усиления может составлять от 20 000 до 50 000, что обеспечивает высокое качество аудиосигнала при работе с внешними компонентами. Реальные значения коэффициента усиления влияют на выбор параметров обратной связи, позволяя оптимизировать характеристики устройства под конкретные задачи.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входных токов на работу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Входные токи операционных усилителей, как правило, незначительны и могут составлять порядка нескольких наноампер, однако даже такие малые значения могут существенно влиять на работу устройства.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2A0E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при входных токах в 10 нА и напряжении питания 5 В смещение уровня выходного сигнала может достигать 5 мВ, что критично для высокоточных схем. Это подчёркивает важность учёта входных токов при проектировании и выборе компонентов для обеспечения требуемой точности и стабильности работы.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2A0E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входных напряжений на работу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Входные напряжения операционных усилителей могут варьироваться в диапазоне от ±1,5 В до ±18 В, что определяет их совместимость с различными источниками сигнала.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33583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увеличении входного напряжения выше допустимого уровня (±18 В) возможно возникновение искажений и перегрузки усилителя, что может привести к потере точности усиления и выходу устройства из строя. Оптимальный рабочий диапазон входных напряжений, например, для некоторых моделей составляет ±15 В, что обеспечивает наилучшее качество работы усилителя при типовых условиях эксплуатации.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нагрузки на параметры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увеличении входного напряжения на 5 В и постоянной нагрузке в 10 мА реальный коэффициент усиления снижается с 100 до 80, что на 20% меньше идеального значения. При возрастании нагрузки до 20 мА коэффициент усиления уменьшается дополнительно до 60, что свидетельствует о существенном отклонении от идеальной модели. В условиях максимальной нагрузки в 30 мА наблюдается рост выходного напряжения на 1,5 В ниже ожидаемого, что подтверждает значительное влияние нагрузки на параметры операционного усилителя.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2026-09-01T20:15:58Z</dcterms:created>
  <dcterms:modified xsi:type="dcterms:W3CDTF">2026-09-01T20:15:58Z</dcterms:modified>
</cp:coreProperties>
</file>