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764376"/>
            <a:ext cx="110559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Опустынивание: Как земли превращаются в Сахару (пыльные бури и гибель урожая)</a:t>
            </a:r>
            <a:endParaRPr lang="en-US" sz="5600" dirty="0"/>
          </a:p>
        </p:txBody>
      </p:sp>
      <p:sp>
        <p:nvSpPr>
          <p:cNvPr id="4" name="Text 1"/>
          <p:cNvSpPr/>
          <p:nvPr/>
        </p:nvSpPr>
        <p:spPr>
          <a:xfrm>
            <a:off x="648393" y="6550429"/>
            <a:ext cx="108896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процессы опустынивания, их причины и последствия для экосистем. Обсудим примеры опустынивания в разных регионах, динамику изменения площадей, а также влияние на урожайность. Также мы затронем стратегии борьбы с опустыниванием, включая технологии и роль различных участников этого процесса.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Причины опустынивания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Опустынивание обусловлено комплексом факторов, среди которых выделяются климатические изменения: за последние 50 лет глобальная температура повысилась на 1,1 °C, что привело к увеличению частоты и интенсивности засух.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Перевыпас скота и нерациональное землепользование также играют значительную роль: в некоторых регионах Африки нагрузка на пастбища превышает допустимые нормы в 2–3 раза, что ведёт к деградации почв. Неконтролируемый вырубка лесов и обезлесение приводят к уменьшению водопоглощения и стабильности экосистем, усугубляя процессы опустынивания.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опустынивания для экосистем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экспертов, в результате опустынивания около 20% мировых сельскохозяйственных угодий стали непригодными для ведения сельского хозяйства.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привело к потере более 1,5 миллиарда гектаров плодородных земель. Кроме того, опустынивание вызывает сокращение биоразнообразия: более 5 тысяч видов растений и животных находятся под угрозой исчезновения в регионах, затронутых этой проблемой.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опустынивания на урожайность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50 лет площадь опустыненных земель увеличилась на 21%, что привело к снижению урожайности сельскохозяйственных культур на 20% в пораженных регионах.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экспертов, каждый год около 7 миллионов гектаров плодородных земель становятся непригодными для земледелия, что негативно сказывается на продовольственной безопасности 100 миллионов человек.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ряде стран Африки урожайность основных зерновых культур упала на 50% из-за расширения пустынь.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борьбы с опустыниванием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глобальном масштабе для борьбы с опустыниванием реализуется более 1000 проектов по лесовосстановлению, в которых участвуют около 4 миллионов человек.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применяемых мер — внедрение устойчивых сельскохозяйственных практик, таких как агролесоводство, практикуемое на более чем 50 миллионах гектаров земли, и методы капельного орошения, позволяющие сократить расход воды на 30–70%. В дополнение к этому создаются защитные лесополосы, общая протяжённость которых уже достигла нескольких тысяч километров.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международных организаций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борьбе с опустыниванием международные организации, такие как ФАО, которая насчитывает более 190 государств-членов, реализуют программы по восстановлению деградированных земель.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ЮНЕП, ежегодно около 26 миллионов гектаров земель становятся непригодными для сельского хозяйства из-за опустынивания, что подчёркивает необходимость совместных усилий для решения этой проблемы.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международные соглашения, например, Конвенция ООН по борьбе с опустыниванием, способствуют обмену передовым опытом и технологиями между странами, что критически важно для минимизации негативных последствий опустынивания.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проектов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программы ООН по борьбе с опустыниванием в аридных регионах реализовано более 2000 проектов. В одном из успешных кейсов в Марокко за 10 лет площадь озеленённых территорий увеличилась на 25%, что привело к повышению урожайности сельскохозяйственных культур на 30%. В результате программы по восстановлению экосистем в Казахстане, за последние 5 лет восстановлено свыше 20 миллионов гектаров земель, ранее подверженных опустыниванию.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для предотвращения опустынивания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систем капельного орошения позволяет сократить расход воды на 30–50% и оптимизировать её использование, что особенно важно в условиях засухи. Применение геопластики и создание живых изгородей способствует укреплению почвы и предотвращает её эрозию, снижая риск опустынивания на 40–60%.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агротехнические приёмы, такие как мульчирование и минимализация обработки почвы, повышают урожайность на 20–30% и способствуют сохранению влаги в почве.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местного населения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Местное население часто становится первой жертвой опустынивания: более 200 миллионов человек в Африке и Азии сталкиваются с проблемами нехватки воды и сокращения урожаев на 30–50%, что приводит к росту бедности и миграции.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деградации земель сокращается площадь сельскохозяйственных угодий на 1,5% ежегодно, что усиливает нагрузку на ресурсы и затрудняет обеспечение продовольственной безопасности. Местные жители вынуждены адаптироваться к новым условиям, однако традиционные методы землепользования часто оказываются неэффективными перед лицом масштабных экологических изменений.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Финансирование мер по борьбе с опустыниванием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международных программ по борьбе с опустыниванием с 2015 года было выделено более 5 миллиардов долларов.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Государственные и частные инвестиции в инициативы по озеленению и восстановлению экосистем в наиболее пострадавших регионах достигли 1,2 миллиарда долларов в прошлом году. Эти средства направляются на проекты по посадке миллионов деревьев и улучшению ирригационных систем в 60 странах с высоким риском опустынивания.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Международное сотрудничество в борьбе с опустыниванием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Конвенции ООН по борьбе с опустыниванием в странах, испытывающих серьёзную засуху, участвуют более 190 государств.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2015 года более 30 стран внедрили национальные планы действий по борьбе с опустыниванием, что позволило на 15% сократить площади деградированных земель в некоторых регионах.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Ключевую роль в международных проектах по озеленению и восстановлению экосистем играют инициативы, такие как «Зелёный пояс Африки», охватывающие более 20 стран.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снижения опустынивания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 увеличения площади защищённых почв с 2010 по 2030 год. Процентное значение отражает эффективность мер по борьбе с опустыниванием.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опустынивание как серьёзную экологическую проблему, изучили его причины и последствия, а также обсудили стратегии борьбы с ним. Мы надеемся, что представленная информация будет полезна для разработки эффективных мер по сохранению земельных ресурсов и улучшению экологической ситуации в разных регионах.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2026-09-04T13:36:21Z</dcterms:created>
  <dcterms:modified xsi:type="dcterms:W3CDTF">2026-09-04T13:36:21Z</dcterms:modified>
</cp:coreProperties>
</file>