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868785" y="1248987"/>
            <a:ext cx="6168044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600" b="1" dirty="0">
                <a:solidFill>
                  <a:srgbClr val="000000"/>
                </a:solidFill>
              </a:rPr>
              <a:t>Основы МКТ (молекулярно-кинетической теории): температура и давление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основы молекулярно-кинетической теории, включая понятия температуры и давления. Ознакомимся с основными понятиями МКТ, законами (Бойля-Мариотта, Шарля, Гей-Люссака) и термодинамическими процессами. Обсудим практическое применение МКТ в различных областях.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понятия МКТ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Молекулярно-кинетическая теория основана на представлении о том, что все вещества состоят из молекул, находящихся в постоянном хаотическом движении.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Средняя кинетическая энергия молекул прямо пропорциональна температуре вещества, измеряемой в кельвинах: при 0 К (абсолютный ноль) движение молекул практически прекращается.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Давление газа обусловлено ударами молекул о стенки сосуда и зависит от концентрации молекул и их средней кинетической энергии, например, при нормальных условиях (температура 273 К, давление 1 атмосфера) поведение газов хорошо описывается уравнением состояния идеального газа.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температуры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Температура — это величина, характеризующая среднюю кинетическую энергию хаотического движения молекул в веществе.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 температуре 20 °C молекулы газа в воздухе движутся со средней скоростью около 500 м/с. В рамках молекулярно-кинетической теории температуру можно измерять в градусах Цельсия, Кельвина или других единицах, что позволяет точно определять и сравнивать тепловые состояния различных систем.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Модель идеального газа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Модель идеального газа описывает поведение газа, молекулы которого считаются материальными точками и не взаимодействуют на расстоянии. При нормальных условиях (температура 273 К, давление 1 атмосфера) реальный газ близок к идеальному.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Уравнение состояния идеального газа связывает давление (P), объём (V) и температуру (T) формулой PV=nRT, где n — количество вещества в молях, R — универсальная газовая постоянная (8,31 Дж/(моль·К)).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Закон Бойля-Мариотта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постоянной температуре произведение давления идеального газа на его объём остаётся неизменным: $P_1V_1=P_2V_2$.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Закон Бойля-Мариотта устанавливает зависимость между давлением и объёмом газа, демонстрируя обратную пропорциональность между этими величинами.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 уменьшении объёма газа в два раза его давление возрастает в два раза при неизменной температуре.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Закон Шарля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температуре 273 К и постоянном объёме давление идеального газа равно 1 атмосфере.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Если температуру газа увеличить на 100 °C, то его давление возрастёт примерно на 33%, при этом объём остаётся неизменным. Закон Шарля описывает прямую пропорциональную зависимость между давлением и температурой газа, что подтверждается экспериментально и является одним из основных положений молекулярно-кинетической теории.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Закон Гей-Люссака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постоянном объёме газа его давление пропорционально абсолютной температуре. Согласно закону Гей-Люссака, при температуре 0 °C и давлении 1 атмосферы, увеличение температуры на 1 °C приводит к увеличению давления на определённую величину, которая зависит от свойств газа. Например, для двухатомных газов коэффициент пропорциональности составляет примерно 1/273,16, что отражает прямую связь между изменением температуры и изменением давления.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Распределение молекул по скоростям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молекулярно-кинетической теории, молекулы газа имеют широкий диапазон скоростей, причём наиболее вероятная скорость соответствует определённой температуре.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температуре 27 °C (300 К) средняя скорость молекул кислорода составляет около 480 м/с, что свидетельствует о значительном тепловом движении.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Распределение молекул по скоростям описывается кривой Максвелла, наглядно демонстрирующей преобладание молекул со средними скоростями в любой газовой системе.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Средняя кинетическая энергия молекул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Средняя кинетическая энергия молекул прямо пропорциональна температуре газа.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температуре в 273 К (0 °C) средняя кинетическая энергия молекул идеальных газов составляет примерно 6,21×10⁻²¹ Дж. Это значение возрастает с повышением температуры, например, при 373 К (100 °C) энергия увеличивается примерно до 1,14×10⁻¹⁹ Дж.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Температура и скорость молекул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Температура газа связана с кинетической энергией его молекул: чем выше температура, тем больше средняя кинетическая энергия и скорость движения молекул. При температуре 20 °C средняя скорость молекул кислорода составляет около 480 м/с, а водорода — около 1800 м/с. Давление газа является результатом многочисленных столкновений молекул со стенками сосуда и зависит от температуры и концентрации молекул.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Давление и концентрация молекул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Давление газа обусловлено средней кинетической энергией его молекул и их количеством.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увеличении температуры газа до 100 °C среднее значение скорости молекул возрастает примерно в полтора раза, что приводит к увеличению давления в закрытом сосуде на 50%. В условиях стандартной температуры и давления (0 °C и 1 атмосфера) концентрация молекул газа в 1 см³ составляет около 2.7 × 10¹⁹ молекул.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МКТ в практике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распределение внимания в молекулярно-кинетической теории (МКТ) на три основных процесса: изотермический, изобарный и изохорный.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Каждый процесс занимает примерно треть внимания (33%, 33%, 34% соответственно). Параметры представлены в процентах и иллюстрируют, как МКТ применяется для анализа изменений температуры и давления в разных условиях.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основы молекулярно-кинетической теории, изучили основные законы и понятия, а также обсудили применение МКТ в практике. Это поможет вам лучше понять физические процессы и применять полученные знания в учёбе и будущей профессиональной деятельности.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2026-09-13T14:35:06Z</dcterms:created>
  <dcterms:modified xsi:type="dcterms:W3CDTF">2026-09-13T14:35:06Z</dcterms:modified>
</cp:coreProperties>
</file>