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Падение Римской империи: Это был хаос или постепенная трансформация?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Падение Западной Римской империи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410 году готы под предводительством Алариха разграбили Рим, что стало предвестником краха Западной Римской империи.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середине V века империя потеряла значительные территории: в 476 году последний римский император на Западе, Ромул Августул, был свергнут, а Одоакр, германский военачальник, фактически прекратил существование Западной Римской империи, начав новую эпоху в истории Европы.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4057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событие принято считать символическим окончанием античного мира и началом Средневековья.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Реорганизация системы управления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III веке нашей эры в Римской империи более 200 лет происходили кризисы, в результате которых императорская власть ослабела, что привело к разделению на Западную и Восточную части в 395 году.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Реорганизация системы управления включала попытки императоров укрепить армию, сократив расходы на содержание до 60 легионов с III века до примерно 30 к V веку, а также реформы гражданского управления, но многие из них оказались недостаточно эффективными из-за внутренних конфликтов и внешних угроз.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5070764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все усилия, количество императоров, правящих в Риме за короткий период, достигло более 20, что свидетельствует о политической нестабильности.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падения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падения Римской империи произошёл значительный демографический спад: численность населения в некоторых регионах сократилась на 25–40%.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Торговля и экономическая активность также существенно снизились: объём товарооборота уменьшился примерно на 50%, что привело к обеднению значительной части населения и снижению уровня жизни.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Политическая нестабильность и разделение территорий на несколько государств вызвали новые конфликты и ослабление единой культуры и системы управления.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Итоги трансформации империи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изменения в различных сферах жизни Римской империи после трансформации. Параметры включают численность населения, долю легионов, уровень урбанизации, использование языка, количество торговых путей и другие. Они измеряются в единицах, соответствующих каждому параметру.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множество факторов, которые привели к падению Римской империи. Мы изучили внутренние и внешние причины, а также последствия этого исторического события. Надеемся, что представленная информация была полезной и интересной.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причины падения Римской империи, включая политическую нестабильность, экономические трудности и социальные изменения. Также обсудим влияние варваров, культурные и демографические сдвиги, кризис в армии и процесс реорганизации системы управления после падения Западной Римской империи. Особое внимание уделено анализу последствий этого события и итогам трансформации империи.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Предыстория Римской империи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753 году до нашей эры был основан Рим, и уже к IV веку до нашей эры римляне установили контроль над значительной частью Италии, присоединив к своей территории около 700 городов и поселений. В 146 году до нашей эры Рим после двух войн с Карфагеном завоевал его, присоединив к своей территории богатейшие земли Северной Африки.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I веке нашей эры Римская империя достигла своего расцвета, охватывая территории от Британии до Месопотамии, а её население превысило 50 миллионов человек.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Внутренние причины падения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период с III по V век 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э. Римская империя столкнулась с масштабным экономическим кризисом, который включал сокращение налоговых поступлений на 60% и рост инфляции, достигавшей двузначных показателей. Усилившиеся социальные напряжения, вызванные увеличением разрыва между богатыми и бедными слоями населения, привели к росту преступности и уменьшению производительности труда на 30%.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93776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Децентрализация власти и снижение эффективности административного управления ослабили центральные институты, что создало благоприятные условия для внешних завоеваний и внутренних беспорядков.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Экономические трудности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III веке нашей эры Римская империя переживала глубокий экономический кризис, который усугублялся инфляцией: к концу III века цены выросли более чем в 10 раз по сравнению с началом века.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Спад производства и рост безработицы привели к тому, что к IV веку доходы императорской казны уменьшились на 25% по сравнению с периодом расцвета, что ещё больше ослабило государственные институты и их способность к эффективному управлению. Эти экономические трудности создали благоприятные условия для упадка централизованной власти и постепенного ослабления Римской империи.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Социальные изменения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период упадка Римской империи численность населения снизилась примерно на 25%, с 65 миллионов человек до менее чем 50 миллионов. Упадок городов и переход к сельскому хозяйству изменили социальный уклад: многие городские жители переселялись в сельскую местность, что привело к ослаблению центральной власти и усилению региональных элит.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Изменения в социальной структуре способствовали росту племен и народов, которые ранее были под контролем Рима, что в итоге изменило этническую карту региона.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варваров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IV веке нашей эры вторжения варваров участились: гунны, вестготы, франки и другие племена опустошали римские территории, что привело к значительным демографическим изменениям.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примеру, в 378 году в битве при Адрианополе римляне потерпели сокрушительное поражение от готов, что стало предвестником падения империи.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Римская армия, истощённая непрерывными войнами и внутренними конфликтами, была не в состоянии эффективно противостоять варварам, что способствовало дальнейшему ослаблению империи.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Культурные сдвиги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IV веку уровень грамотности среди населения Римской империи значительно снизился: по данным историков, лишь около 10% свободно владели письменной речью.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привело к упадку классических литературных жанров и расцвету упрощённых форм литературы и фольклора.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религиозных практиках произошёл сдвиг от многобожия к монотеизму, что отразилось в распространении христианства, ставшего доминирующей религией в IV веке и повлиявшего на культурные и социальные нормы.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Кризис в армии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период кризиса в армии численность легионов сократилась более чем на ⅓, с 350 тысяч до 200 тысяч солдат.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Падение дисциплины и морали среди воинов привело к увеличению числа дезертиров до 30 тысяч человек в год. В то же время около 25% военачальников занимались личным обогащением, что ослабляло боеспособность и верность войск императору.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2026-09-04T12:43:50Z</dcterms:created>
  <dcterms:modified xsi:type="dcterms:W3CDTF">2026-09-04T12:43:50Z</dcterms:modified>
</cp:coreProperties>
</file>