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797627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800" b="1" dirty="0">
                <a:solidFill>
                  <a:srgbClr val="000000"/>
                </a:solidFill>
              </a:rPr>
              <a:t>Память компьютера: RAM vs ROM, кэш и регистры (иерархия памяти)</a:t>
            </a:r>
            <a:endParaRPr lang="en-US" sz="38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рассмотрим основные типы памяти компьютера, включая RAM и ROM, а также их особенности и различия. Обсудим структуру и функции кэш-памяти и регистров, их роль в иерархии памяти и влияние на производительность системы. Также затронем принципы работы RAM и ROM, их типы и примеры использования.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RAM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Оперативная память (RAM) — это энергозависимая память компьютера, предназначенная для временного хранения данных и инструкций, необходимых процессору для работы.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Объём RAM может варьироваться от нескольких гигабайт до нескольких терабайт, в зависимости от типа устройства и его задач. RAM обеспечивает быстрый доступ к данным благодаря своей архитектуре, что критично для производительности компьютера.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ROM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Read-Only Memory (ROM) — это энергонезависимая память, которая используется для хранения данных и программ, необходимых для запуска операционной системы и базовых функций компьютера.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Примером ROM может служить BIOS, где хранятся настройки и программы начальной загрузки, которые используются при каждом включении компьютера и не изменяются при эксплуатации. Объем ROM может варьироваться от нескольких килобайт до десятков мегабайт в зависимости от типа устройства и его назначения.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Функции регистров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Регистры в процессоре выполняют критически важные функции, обеспечивая быструю обработку данных. Например, они могут хранить промежуточные результаты вычислений, что ускоряет выполнение сложных операций в сотни раз, уменьшая время доступа с десятков наносекунд до единиц.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регистры позволяют управлять порядком выполнения инструкций и оптимизировать работу с данными, что существенно повышает производительность вычислительных систем.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Иерархия памяти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иерархии памяти компьютера различают несколько уровней, начиная с регистров процессора, которые обеспечивают доступ к данным за один такт и работают на частотах от 100 до 1000 МГц. Далее идёт кэш-память, которая бывает разных уровней: L1 обычно имеет размер от 8 до 64 Кб и работает на частоте процессора, L3 может достигать размера в несколько мегабайт.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410648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RAM (оперативная память) используется для временного хранения данных и имеет ёмкость от нескольких гигабайт до нескольких терабайт, в зависимости от конфигурации системы.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Принципы работы RAM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RAM (Random Access Memory) обеспечивает быстрый доступ к данным благодаря своей архитектуре, позволяющей обращаться к любым ячейкам памяти за одинаковое время.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типичная скорость чтения и записи данных в современных модулях RAM достигает 12 000–24 000 Мб/с.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Принцип работы основан на использовании электронных схем, где данные хранятся в виде электрических зарядов, и каждый бит может быть изменён практически мгновенно, что делает RAM идеальным решением для временного хранения часто используемых данных и программ.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Принципы работы ROM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ROM (Read-Only Memory) — это энергонезависимая память, которая хранит данные даже при выключении компьютера.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290945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производстве в каждую ячейку памяти записывается определённая последовательность битов (например, 0 и 1), которая не изменяется в процессе работы.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873731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ROM используется для хранения важных системных файлов и настроек, что обеспечивает стабильную работу компьютера и загрузку операционной системы, например, BIOS занимает около 32 КБ памяти.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Типы кэш-памяти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Кэш-память первого уровня (L1) имеет наименьший объём — обычно от 8 до 64 КБ, но обеспечивает самое высокое быстродействие, так как является самой близкой к процессору. Кэш-память второго уровня (L2) больше по объёму — может достигать от 128 КБ до нескольких МБ и обеспечивает более медленную, но всё же быструю работу.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840480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Кэш-память третьего уровня (L3) является самой объёмной — может составлять от нескольких МБ до десятков МБ и служит для обмена данными между ядрами процессора.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Преимущества регистров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Регистры обеспечивают высокую скорость доступа к данным благодаря прямому подключению к процессору, что позволяет сократить время выполнения операций на 20–30% по сравнению с использованием оперативной памяти.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Они также позволяют эффективно управлять потоком данных и инструкций, что повышает производительность системы на 15–20% в некоторых вычислительных задачах.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низкому времени доступа и возможности хранения ограниченного объёма данных регистры способствуют оптимизации работы центрального процессора и улучшению общей производительности компьютера.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использования регистров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процессоре регистры обеспечивают быстрый доступ к данным для выполнения инструкций: например, при сложении двух чисел данные сначала загружаются в регистры, затем выполняются арифметические операции.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30846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Регистры могут хранить до 128 бит информации, что делает их незаменимыми для промежуточных вычислений в арифметико-логическом устройстве.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Использование регистров позволяет значительно ускорить обработку данных по сравнению с оперативной памятью, сокращая время доступа к необходимым значениям в несколько десятков раз.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производительность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Скорость чтения и записи данных в оперативной памяти (RAM) может достигать нескольких десятков гигабайт в секунду, что обеспечивает быстрое выполнение операций и повышает производительность системы на 20–30% по сравнению с работой только с постоянной памятью (ROM).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36243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Кэш-память второго уровня (L2) в современных процессорах способна хранить до нескольких мегабайт данных, что позволяет сократить время доступа к часто используемым данным и увеличить производительность на 15–20% в сравнении с использованием только RAM. Регистры в процессоре обеспечивают ещё более быстрый доступ к данным, сокращая время выполнения инструкций до микросекунд и повышая общую производительность системы на 30–50% по сравнению с использованием только кэш-памяти.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Итоги иерархии памяти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диаграмме представлена иерархия памяти компьютера с указанием доли каждого уровня: регистры (15%), кэш (30%), RAM (45%), ROM (10%).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представлены в процентах и иллюстрируют распределение объёмов памяти в системе.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различные уровни памяти компьютера, включая RAM, ROM, кэш и регистры, а также их роль в обеспечении эффективной работы системы. Мы выяснили, как иерархия памяти влияет на производительность компьютера и какие преимущества предоставляют современные технологии управления памятью. Надеемся, что полученная информация будет полезна для дальнейшего изучения компьютерных систем.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2026-09-11T14:50:00Z</dcterms:created>
  <dcterms:modified xsi:type="dcterms:W3CDTF">2026-09-11T14:50:00Z</dcterms:modified>
</cp:coreProperties>
</file>