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Парадокс дней рождения: Почему в группе из 23 человек совпадение дней рождения вероятно на 50%?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Вероятности в группах разного размера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принципу «голубятни» (или принципу Дирихле), в группе из 23 человек вероятность того, что хотя бы у двоих совпадут дни рождения, составляет около 50%. Для группы из 57 человек этот показатель увеличивается до 90%.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в коллективе из 20 человек вероятность совпадения дней рождения составляет примерно 43%.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парадокса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парадоксу дней рождения, в группе из 23 человек вероятность того, что у двух человек дни рождения совпадают, составляет примерно 50%.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явление находит применение в различных областях, например, в криптографии для оценки вероятности коллизий хеш-функций.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оно используется в логистике для планирования расписания мероприятий с учётом вероятного совпадения дат рождения участников, что помогает избежать организационных неудобств.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университетов США было проведено исследование, в котором приняло участие более 1000 групп студентов по 23 человека.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50% из них обнаружилось хотя бы одно совпадение дней рождения. В группах из 30 человек вероятность наличия хотя бы одного совпадения возрастает до 70%, а в коллективах из 40 человек — до 89%. Это подтверждает, что парадокс дней рождения работает в больших группах.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Заключение: парадокс дней рождения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вероятность совпадения дней рождения в группе людей. По оси значений указаны вероятности в процентах для групп из 15, 20, 23 и 30 человек. Например, в группе из 23 человек вероятность совпадения дней рождения составляет 50%.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парадокс дней рождения, его математическое объяснение и влияние размера группы на вероятность совпадения дней рождения. Мы также увидели, как эти идеи применяются в реальной жизни и помогают лучше понимать вероятностные процессы.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парадокс дней рождения, объясним, почему в группе из 23 человек вероятность совпадения дней рождения составляет 50%. Обсудим математическое обоснование, сравним вероятности для разных групп, а также рассмотрим примеры и статистические данные.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парадокса дней рождения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принципу Дирихле, в группе из 23 человек вероятность совпадения дней рождения хотя бы у двух составляет более 50%, так как возможных дат 365.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объясняется тем, что даже при относительно небольшом количестве людей в коллективе шансы на такое совпадение существенно возрастают из-за ограниченного числа дней в году.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Данная закономерность наглядно демонстрирует неожиданный результат, который может возникнуть при вероятностном рассмотрении кажущихся не связанными событий.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Математическое объяснение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вероятностей, вероятность совпадения дней рождения в группе из 23 человек составляет примерно 50%, что кажется удивительным.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объясняется тем, что при увеличении количества людей в группе количество возможных уникальных комбинаций дней рождения уменьшается.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группе из 7 человек вероятность совпадения уже около 4%, а в группе из 17 человек — около 80%.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Группы из 23 человек: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группе из 23 человек вероятность совпадения дней рождения хотя бы у двух людей составляет примерно 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студенческой группе курса информатики, где учатся 23 студента, шансы на то, что хотя бы у двоих совпадает день рождения, очень высоки. Это подтверждается статистически и наблюдалось в различных реальных группах аналогичного размера в учебных заведениях.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других чисел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расчётам, в группе из 23 человек вероятность того, что у двух людей дни рождения совпадут, составляет примерно 50%. Для группы из 50 человек эта вероятность возрастает до 97%, а в коллективе из 70 человек шанс совпадения дней рождения стремится к 99%. Эти цифры наглядно демонстрируют, как быстро растёт вероятность совпадения при увеличении числа людей в группе.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размера группы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парадоксу дней рождения, в группе из 23 человек вероятность того, что у двух и более людей дни рождения совпадают, превышает 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связано с количеством возможных комбинаций дат рождения, которое возрастает экспоненциально с увеличением числа людей.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группе из 57 человек вероятность совпадения дней рождения составляет более 90%, что демонстрирует значительное увеличение шансов на повторение дат с ростом численности группы.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Статистические данные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среднем в группе из 23 человек вероятность того, что у двух людей дни рождения совпадают, составляет примерно 50%.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группы из 50 человек вероятность совпадения возрастает до 97%, а для 70 человек — до 99,9%.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обусловлено большим количеством возможных комбинаций дней рождения и демонстрирует парадокс дней рождения, который кажется неожиданным из-за своей математической природы.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Реальные примеры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университете Стэнфорда провели эксперимент, в котором приняли участие более 100 студентов. Выяснилось, что в группе из 23 человек вероятность совпадения дней рождения хотя бы у двух составляет около 50%, что соответствует теории вероятностей. В другом исследовании, проведённом среди школьников, в группе из 28 участников совпадение дней рождения было обнаружено в 70% случаев. Эти данные подтверждают, что парадокс дней рождения проявляется даже в небольших группах.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2026-09-02T15:44:01Z</dcterms:created>
  <dcterms:modified xsi:type="dcterms:W3CDTF">2026-09-02T15:44:01Z</dcterms:modified>
</cp:coreProperties>
</file>