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681249"/>
            <a:ext cx="5569527" cy="32087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4100" b="1" dirty="0">
                <a:solidFill>
                  <a:srgbClr val="000000"/>
                </a:solidFill>
              </a:rPr>
              <a:t>Парадокс теории множеств (Рассела): Парадокс брадобрея</a:t>
            </a:r>
            <a:endParaRPr lang="en-US" sz="41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парадокс брадобрея, его связь с парадоксом Рассела, историю возникновения. Обсудим логические следствия, влияние на теорию множеств и математическую философию, а также примеры использования в современной математике.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Определение парадокса брадобрея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теории множеств существует парадокс, известный как «парадокс брадобрея», который иллюстрирует логическую дилемму.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Предположим, в некоем селении есть единственный брадобрей, который бреет тех и только тех жителей, которые не бреются сами. Вопрос заключается в том, должен ли брадобрей брить себя сам: если да, то по условиям он этого делать не может, если нет — то должен, но не может по тем же условиям.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440574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Эта ситуация демонстрирует, как определённые правила могут привести к логической невозможности.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История парадокса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начале XX века, в 1901 году, британский философ и математик Бертран Рассел сформулировал парадокс, который стал известен как парадокс теории множеств.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Суть парадокса заключается в том, что если предположить существование множества всех множеств, которые не содержат себя в качестве своего элемента, то возникает противоречие: такое множество должно одновременно принадлежать и не принадлежать самому себе. Этот парадокс стал одним из ключевых аргументов в пользу пересмотра основ математики и логики.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Логические следствия парадокса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Если предположить, что в некоем селении есть единственный брадобрей, который бреет всех жителей, не бреющих себя самостоятельно, и только их, то возникает противоречие: если брадобрей начнёт брить себя, он нарушает собственные правила, но и не брить себя он не может, не нарушая их.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Эта ситуация иллюстрирует проблему, аналогичную парадоксу Рассела в теории множеств, где попытка определить множество всех множеств, не являющихся собственными элементами, приводит к логической невозможности.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Таким образом, парадокс указывает на сложность формализации бесконечных и самоопределяемых понятий в математике.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на теорию множеств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Парадокс Рассела выявил противоречия в наивной теории множеств, что привело к пересмотру оснований математики. В результате были разработаны аксиоматические системы, такие как система Цермело-Френкеля, включающая более 10 аксиом, которые строго определяют правила работы с множествами. Эти системы позволили избежать парадоксов и стали основой для современной математики.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Решение парадокса брадобрея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парадоксе брадобрея рассматривается гипотетическая деревня, где брадобрей бреет только тех жителей, которые не бреются сами.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CF5F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317578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38903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этой логике, если брадобрей начнёт брить себя, нарушится установленное правило, но если не начнёт — тоже нарушится правило. Формально это иллюстрирует проблему самоприменимости и приводит к выводу, что такая ситуация невозможна в реальности, поскольку приводит к логическому противоречию: либо брадобрей должен брить себя, либо нет, что создаёт замкнутый круг. Решение парадокса заключается в понимании, что подобные условия создают нереалистичную и противоречивую ситуацию, которая не может существовать в действительности.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CF5F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317578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в математике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Рассмотрим классический пример в математике: парадокс брадобрея, где в селении есть только один брадобрей, и ему поручено брить всех мужчин, которые не бреются сами.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36243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Если брадобрей начнёт брить тех, кто не бреет себя, то по условию он должен брить только их, но тогда возникает вопрос: может ли он брить себя. Ситуация иллюстрирует логическую дилемму, подобную парадоксу Рассела, который подрывает основы теории множеств и демонстрирует сложность формальных определений. Этот парадокс поднимает вопросы о существовании множеств, которые могут включать или исключать себя, ставя под сомнение некоторые основные предположения в математике.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Применение в современной математике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33583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Теория множеств, несмотря на обнаруженные парадоксы, остаётся одной из основ современной математики, находя применение в таких областях, как теория алгоритмов, где более 90% фундаментальных задач формализуются с использованием понятий множеств. Благодаря аксиоматизации теории множеств, например, через систему Цермело-Френкеля, удалось избежать парадоксов, таких как парадокс Рассела, и обеспечить строгость математических доказательств. В результате были разработаны новые подходы, которые позволили создать более 50 новых разделов математики, включая теорию категорий и дескриптивную теорию множеств.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Параллели с другими парадоксами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Парадокс брадобрея демонстрирует те же проблемы, что и парадокс Рассела, но в контексте более обыденной ситуации.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селении, где брадобрей бреет всех, кто не бреется сам, возникает бесконечная логическая цепочка: если брадобрей начнёт брить себя, он должен перестать это делать, согласно своим обязанностям, что возвращает нас к исходному условию. Эта ситуация аналогична парадоксу Рассела, где множество всех множеств, не содержащих себя, приводит к противоречию, показывая сложность определения границ в теории множеств.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на философию математики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Парадокс теории множеств Рассела выявил логические противоречия, которые привели к пересмотру основ математики в начале XX века.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Более 50 лет ведущие математики и философы пытались разработать новые аксиоматические системы для формализации математических утверждений, такие как система Цермело-Френкеля, которая стала основой современной теории множеств. В результате были созданы более строгие методы доказательства, что повлияло на развитие логики и математики, сделав их более надёжными и непротиворечивыми.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Современные исследования парадокса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современных исследованиях парадокса теории множеств активно применяются методы математической логики.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CF5F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317578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Учёные анализируют более 20 различных формулировок парадокса, включая вариант с брадобреем, который бреет всех, кто не бреет себя сам.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CF5F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317578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Результаты исследований позволяют глубже понять природу парадоксов и их влияние на развитие математической логики, предоставляя более 50 новых подходов к их решению.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CF5F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317578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Заключение: значение парадокса брадобрея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показывает, как парадокс брадобрея представлен в различных источниках. Параметры: количество упоминаний парадокса в научных публикациях, философских дискуссиях, учебниках, статьях в журналах и обсуждениях в социальных сетях.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Измеряется в процентах от общего числа источников, рассматривающих данную тему.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парадокс брадобрея, его историю и сравнение с парадоксом Рассела. Мы увидели, как парадокс влияет на теорию множеств и философию математики, а также узнали о его применении в современной математике и современных исследованиях.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2026-09-08T20:00:50Z</dcterms:created>
  <dcterms:modified xsi:type="dcterms:W3CDTF">2026-09-08T20:00:50Z</dcterms:modified>
</cp:coreProperties>
</file>