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349134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Патристика Августин Блаженный и «Град Божий»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основные идеи Августина Блаженного, формирование патристики в истории христианства и её влияние на европейское сознание. Особое внимание уделим сравнению идей Августина с учением Оригена, а также анализу теологических и философских основ его взглядов.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Формирование патристики в истории христианства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IV веке, после легализации христианства императором Константином в 313 году, началось активное формирование патристики как систематизации христианского вероучения.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4156364"/>
            <a:ext cx="4655127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Одним из выдающихся представителей этого направления стал Августин Блаженный, который в своей жизни и трудах углубил идеи о божественной благодати и свободе воли, что стало основой для концепции «Града Божьего», изложенной им в знаменитом труде.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Патристика оказала значительное влияние на формирование христианской теологии и философии, определив вектор развития западноевропейской религиозной мысли на многие века вперёд.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Основные идеи Августина Блаженного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учении Августина Блаженного, одном из самых влиятельных мыслителей раннего христианства, центральной является идея о предопределении свыше судьбы человека: некоторые души изначально избраны для спасения, что составляет основу его теодицеи.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утверждает, что после грехопадения человека история развивается как борьба между «Градом Божьим» и «Градом Земным», при этом первая концепция олицетворяет духовное начало, а вторая — земные, материальные устремления. Августин Блаженный также подчёркивает роль божественного провидения в истории, которое проявляется через различные исторические события, направляя человечество к его конечной цели.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Система теологических взглядов Августина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 в своих теологических взглядах опирался на идеи Платона и христианскую традицию, формируя учение о божественном происхождении мира и человека.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утверждал, что Бог является источником всех благ и что человеческая душа стремится к божественному свету.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740727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развивал концепцию предопределения, согласно которой спасение души предопределено свыше и не зависит от человеческих усилий, что стало одним из ключевых аспектов его теологической системы.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Философские основы учения Августина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Блаженный, один из величайших отцов Церкви, в своих работах опирался на идеи неоплатонизма, придавая им христианскую интерпретацию.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 считал, что душа человека — это субстанция, которая существует вечно и обладает свободой воли, что составляет основу его учения о грехе и спасении.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00673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сформулировал концепцию «двух градов» — града земного и града Божьего, где первый олицетворяет мир зла и греха, а второй — царство любви и божественной благодати.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Понимание добра и зла Августином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Блаженный, один из величайших отцов христианской церкви, разработал философскую систему, в которой добро и зло рассматриваются как две противоположные силы.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его учении добро ассоциируется с Богом, который является источником всего благого, а зло — с человеческой свободой воли, искажённой грехом.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3873731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концепция оказала значительное влияние на формирование христианской этики и понимание морали в Средние века, став основой для размышлений многих теологов и философов.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града земного и града небесного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 в своём произведении «О граде Божьем» противопоставляет два мира: «град земной» и «град Божий». Град земной — это мир, полный пороков и эгоизма, где люди живут по своим низменным желаниям.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740727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Град Божий же — это обитель праведников, где царит любовь, милосердие и гармония, число приверженцев идей которых растёт в веках.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Августина на средневековую философию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Блаженный, один из ключевых представителей патристики, оказал значительное влияние на средневековую философию, создав около 100 трактатов, в которых изложил свои богословские и философские идеи.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308465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Его учение о «Граде Божьем» и «Граде Земном» стало основой для формирования христианской философии и этики, определив мировоззрение многих поколений мыслителей в Европе.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Влияние Августина прослеживается в трудах таких философов, как Фома Аквинский, который развивал его идеи в рамках схоластики.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Отражение концепций Августина в искусстве Возрождения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эпоху Возрождения идеи Августина Блаженного нашли отражение в работах таких мастеров, как Леонардо да Винчи и Микеланджело.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картине «Тайная вечеря» Леонардо да Винчи прослеживается глубина размышлений о человеческой природе и божественном присутствии, вдохновлённая концепциями Августина о грехе и спасении.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Микеланджело в росписи потолка Сикстинской капеллы изобразил сцены из Библии, что также перекликается с идеями Августина о божественном порядке и человеческом предназначении.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Идеи Августина о свободе воли и предопределении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Блаженный развивал идею о том, что человек обладает свободой воли, но при этом подчёркивал, что все события в мире предопределены Богом. Он считал, что каждый человек в любой момент может обратиться к Богу и изменить свою судьбу, однако число тех, кому предначертано спасение, известно лишь Всевышнему. Это учение стало важным элементом христианской теологии и оказало значительное влияние на формирование представлений о свободе воли и предопределении в западноевропейской культуре.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Проблема страдания и искупления души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учении Августина Блаженного проблема страдания занимает центральное место: он анализирует природу страдания как следствие первородного греха, указывая на то, что 40 дней и ночей длился потоп, ставший одним из величайших испытаний для человечества.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Искупление души, по его мнению, возможно через веру в Бога и следование христианским заповедям, что позволяет человеку обрести вечное блаженство в «Граде Божьем», в противовес земным страданиям.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545484" y="2078182"/>
            <a:ext cx="3325091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Августин утверждает, что каждый человек несёт ответственность за свои поступки, и только через духовное преображение можно достичь истинного искупления и спасения.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Значение труда «Град Божий» в мировой культуре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влияние труда Августина Блаженного «Град Божий» на культуру в разных частях мира.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2909455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Параметры представлены в процентах и отражают долю влияния этой работы на культурное развитие в Европе, Америке, Африке, Азии и Австралии с Океанией.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3873731"/>
            <a:ext cx="5818909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Наибольшее влияние зафиксировано в Европе, наименьшее — в Австралии и Океании.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9011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99011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проследили развитие патристики через идеи Августина Блаженного, проанализировали его взгляды на Бога, человека, добро и зло, рассмотрели концепции града земного и небесного, а также влияние его трудов на европейскую культуру и философию вплоть до эпохи Возрождения.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2026-09-06T20:22:02Z</dcterms:created>
  <dcterms:modified xsi:type="dcterms:W3CDTF">2026-09-06T20:22:02Z</dcterms:modified>
</cp:coreProperties>
</file>