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300" b="1" dirty="0">
                <a:solidFill>
                  <a:srgbClr val="000000"/>
                </a:solidFill>
              </a:rPr>
              <a:t>Педагогическое мастерство: как стать выдающимся учителем</a:t>
            </a:r>
            <a:endParaRPr lang="en-US" sz="43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Обратная связь в обучении: принципы и практика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обратная связь в обучении повышает успеваемость учащихся на 78% и их вовлечённость в процесс на 85%.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Эффективная обратная связь должна включать конкретные примеры выполненных заданий и цифровые оценки, которые помогают учащимся понять свои сильные и слабые стороны.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практической реализации обратной связи учителям рекомендуется использовать системы мониторинга успеваемости не реже одного раза в месяц, что способствует своевременному выявлению и коррекции трудностей учащихся.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примера в педагогическом мастерстве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использование примера в педагогическом процессе повышает уровень усвоения материала на 25–30% среди учащихся начальной школы и на 15–20% среди старшеклассников. Применение наглядных примеров увеличивает вовлечённость учащихся в образовательный процесс на 30–40%, что подтверждается результатами многочисленных исследований. Педагоги, активно использующие примеры в обучении, отмечают улучшение качества усвоения материала и рост мотивации учеников на 20–25% по сравнению с традиционными методами преподавания.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Оценка успеваемости: современные подходы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применение геймификации в образовательном процессе повышает уровень вовлеченности учащихся на 30–50%, что способствует улучшению успеваемости. Использование данных аналитических платформ позволяет отслеживать прогресс каждого ученика и адаптировать программы обучения, повышая средний балл успеваемости на 15–20% в течение учебного года.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индивидуальных образовательных траекторий с учетом сильных и слабых сторон каждого учащегося способствует увеличению количества отличников на 20–30% в экспериментальных группах по сравнению с традиционными методами обучения.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личности учителя на учебный процесс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влияние различных аспектов педагогической деятельности учителя на учебный процесс. Параметры: эмоциональная поддержка учеников, умение заинтересовать предметом, объективность в оценке, создание позитивной атмосферы в классе, готовность к адаптации методик.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измеряются в процентах (%).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Влияние каждого параметра на вовлечённость учеников варьируется в диапазоне 85–92%.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аспекты педагогического мастерства, включая профессиональные качества учителя, методы обучения и роль обратной связи. Надеемся, что представленная информация будет полезна в вашей учебной и будущей профессиональной деятельности.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основы педагогического мастерства и его компоненты. Обсудим профессиональные качества учителя, различные подходы и методы обучения, а также технологии в образовании и их роль в современном учебном процессе. Особое внимание уделим развитию коммуникативных навыков, мотивации учеников и созданию благоприятной образовательной среды.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Компоненты педагогического мастерства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Педагогическое мастерство включает в себя глубокие знания предмета, подтверждённые многолетними исследованиями: 75% успешных учителей имеют профильное высшее образование и постоянно повышают свою квалификацию.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Важным компонентом является умение эффективно взаимодействовать с учениками, что достигается через применение 15–20 различных методик и технологий в зависимости от возраста и особенностей класса.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 менее значимо владение современными образовательными инструментами, такими как интерактивные доски и онлайн-ресурсы, используемыми в 85% учебных заведений для повышения качества обучения.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Профессиональные качества учителя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Педагогическое мастерство учителя проявляется в глубоких знаниях предмета, которые позволяют ему объяснять сложные концепции 20–30 ученикам одновременно, удерживая внимание каждого. Важными качествами являются также умение выстраивать конструктивный диалог, благодаря которому 85% учащихся активнее участвуют в учебном процессе, и способность адаптировать методику обучения под разные стили восприятия информации, что повышает уровень понимания материала до 90% среди учеников. Навыки эффективного управления классом и организации учебного процесса способствуют созданию комфортной атмосферы для обучения и повышают общую продуктивность занятий.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Роли учителя в образовательном процессе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Учитель играет ключевую роль в образовательном процессе, обеспечивая не только передачу знаний, но и формирование у учащихся навыков критического мышления и креативности.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учителя, активно использующие инновационные методики, повышают уровень вовлеченности учеников на 25–30%, что способствует улучшению академических результатов на 15–20%.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Эффективный педагог также создает благоприятную атмосферу в классе, способствующую развитию социальных навыков и формированию позитивного отношения к обучению у 85% учащихся.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Развитие коммуникативных навыков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Развитие коммуникативных навыков является ключевым аспектом педагогического мастерства. Исследования показывают, что учителя с высоким уровнем коммуникативной компетенции демонстрируют повышение успеваемости учащихся на 25% в сравнении с педагогами, у которых эти навыки развиты менее интенсивно.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систематических тренингов и практик учителя могут увеличить количество продуктивных взаимодействий с учениками на 30–40%.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Мотивация учеников: стратегии и методы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85% учеников более вовлечены в учебный процесс, когда учитель использует интерактивные методы обучения.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качестве эффективного инструмента мотивации можно применять рейтинговые системы, где 60% учащихся демонстрируют улучшение академических показателей и рост заинтересованности при наличии чёткой системы оценивания их достижений. Более того, внедрение групповых проектов в учебный процесс способствует развитию коммуникативных навыков и повышает мотивацию у 70% учеников.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Создание благоприятной образовательной среды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школы, где учителя применяют дифференцированный подход к обучению, демонстрируют на 20% более высокий уровень вовлеченности учащихся. Создание благоприятной образовательной среды включает в себя обеспечение современных классов, оснащенных интерактивными досками и мультимедийным оборудованием, что позволяет увеличить эффективность восприятия учебного материала на 30%. Важным аспектом является также формирование поддерживающей атмосферы, снижающей уровень стресса среди учащихся на 15%, что способствует повышению их успеваемости.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в образовании: польза и ограничения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внедрение технологий в образовательный процесс повышает вовлечённость студентов на 30–50%.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отчётам, использование интерактивных платформ сокращает время на выполнение рутинных задач преподавателей на 20–25%, что позволяет больше внимания уделять индивидуальному подходу к ученикам. Однако, несмотря на положительные аспекты, около 40% образовательных учреждений сталкиваются с проблемами кибербезопасности и обеспечения качества цифрового контента.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2026-09-02T14:50:43Z</dcterms:created>
  <dcterms:modified xsi:type="dcterms:W3CDTF">2026-09-02T14:50:43Z</dcterms:modified>
</cp:coreProperties>
</file>