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Пьер Бурдье: габитус, поля и социальный капитал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Габитус и социальное воспроизводство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Габитус представляет собой систему предрасположенностей и привычек, сформированных под влиянием социального окружения, что позволяет индивидам воспроизводить определённые модели поведения.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исследования показывают, что в обществах с высоким уровнем социального неравенства габитус может закреплять существующие иерархии: дети из семей с низким доходом чаще наследуют ограниченный доступ к образовательным ресурсам, что способствует воспроизводству социального неравенства на протяжении поколений.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671753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Социальный капитал, как совокупность ресурсов, основанных на связях и взаимном доверии, также играет ключевую роль в этом процессе, позволяя индивидам из определённых социальных групп достигать более высоких позиций в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Поля и их влияние на индивида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Пьера Бурдье, поля представляют собой структурированные пространства социальных взаимодействий, где индивиды занимают определённые позиции.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образовательных полях, например, средний уровень культурного капитала среди студентов престижных вузов выше на 30% по сравнению с учащимися менее известных учебных заведений, что напрямую влияет на их возможности и перспективы в жизни.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Поля формируют габитус индивидов, определяя их поведение и предпочтения, что способствует воспроизводству социальных структур и неравенства.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функционирования полей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Поля, согласно Пьеру Бурдье, представляют собой структурированные социальные пространства, где агенты взаимодействуют в соответствии с распределением ресурсов и власти. Механизмы функционирования полей определяются системами габитуса — внутренними предрасположенностями агентов действовать определённым образом.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Габитус формируется под влиянием объективных структур поля и обеспечивает воспроизводство этих структур, поддерживая тем самым социальное неравенство, что подтверждается исследованиями, демонстрирующими устойчивые паттерны поведения в различных социальных полях.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габитуса на социальный капитал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габитус влияет на уровень социального капитала.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Высокий габитус соответствует уровню социального капитала в 85 ед., средний — в 65 ед., низкий — в 45 ед. Чем выше габитус, тем больше социальный капитал индивида или группы.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концепции Пьера Бурдье, включая габитус, социальные поля и социальный капитал. Мы увидели, как эти понятия взаимодействуют и влияют на социальные процессы, в том числе в образовании и социальном воспроизводстве. Надеемся, что представленная информация будет полезна для вашего дальнейшего изучения социологии.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теорию Пьера Бурдье, включая понятие габитуса, социального капитала и полей. Обсудим, как габитус влияет на поведение индивида в различных социальных полях и как социальный капитал формируется и изменяется. Особое внимание уделим роли этих концепций в образовании и социальном воспроизводстве.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Пьера Бурдье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Пьер Бурдьё родился 1 августа 1930 года в небольшом городке на юге Франции. В 1955 году он защитил диссертацию в Туре, а в 1980 году был избран членом Французской академии moral et politique.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Бурдьё преподавал в различных университетах Франции, внёс значительный вклад в социологию, в том числе через разработку концепций габитуса, полей и социального капитала.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габитуса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Габитус представляет собой систему приобретённых схем восприятия, мышления и действия, которые формируются под влиянием среды и социального опыта индивида.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проявляется в повседневных практиках и взаимодействиях, обуславливая устойчивые модели поведения. Габитус способствует воспроизводству социальных структур и отношений, передавая из поколения в поколение ценности и нормы, что влияет на распределение власти и ресурсов в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Социальное поле: определение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Социальное поле — это структурированное пространство взаимодействий между индивидами и группами, где распределены и борются за доминирование различные виды капитала, включая экономический, культурный и символический.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поле может быть проанализировано через призму статистических данных, например, в социологических исследованиях выявляется, что в разных социальных полях наблюдаются значительные различия в доступе к образовательным и экономическим ресурсам, которые влияют на жизненные шансы индивидов и групп, составляя до 40% различий в возможностях карьерного роста.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Социальное поле формируется и изменяется под влиянием социальных практик и габитуса его участников, что приводит к воспроизводству или трансформации социальных структур.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социальных полей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Пьера Бурдье, социальные поля представляют собой структурированные пространства взаимодействия индивидов, где распределение власти и ресурсов определяет их позиции. Выделяют экономическое, политическое, религиозное, культурное и символическое поля.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каждом из этих полей индивиды могут обладать различным объёмом социального капитала, который может быть измерен количественно и выражается в количестве и качестве социальных связей, предоставляющих доступ к ресурсам и возможностям.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габитуса в социальных полях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Габитус, система приобретённых схем восприятия, мышления и действия, играет ключевую роль в социальных полях, определяя предрасположенность индивидов к определённым действиям и реакциям. В социальных полях, где существуют различные формы капитала — экономического, культурного, социального, габитус способствует воспроизводству социальных структур и неравенства, поскольку влияет на распределение ресурсов и возможностей между различными социальными группами.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высших социальных полях наблюдается преобладание культурного капитала, который часто связан с высоким уровнем образования и престижными профессиями, что дополнительно укрепляет позиции определённых групп в обществе.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Социальный капитал: основные аспекты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Социальный капитал, согласно исследованиям Пьера Бурдье, представляет собой совокупность ресурсов, основанных на связях и взаимном доверии между индивидами. В современных обществах он может измеряться объёмом и качеством социальных контактов, например, в группах среднего класса в развитых странах до 50% успеха в карьере может зависеть от наличия широких и крепких социальных связей.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Бурдье подчёркивал, что социальный капитал формируется и поддерживается через взаимодействие в различных социальных полях, что влияет на распределение власти и ресурсов в обществе.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Габитус и социальный капитал в образовании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Социальный капитал в образовательной среде выражается в количестве и качестве социальных связей, которые способствуют обмену знаниями и ресурсами между учащимися и преподавателями. Например, исследования показывают, что наличие крепких связей в академической среде повышает шансы на получение грантов и стипендий для студентов на 20–30%. Габитус, сформированный под влиянием культурного и социального окружения, влияет на образовательные стратегии и выбор траектории обучения, что в свою очередь определяет доступ к ресурсам и возможностям в системе образования.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2026-09-01T19:59:02Z</dcterms:created>
  <dcterms:modified xsi:type="dcterms:W3CDTF">2026-09-01T19:59:02Z</dcterms:modified>
</cp:coreProperties>
</file>