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04262" y="1930631"/>
            <a:ext cx="7115695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Пищевая промышленность: обеспечение продовольственной безопасности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пищевую промышленность, её роль в обеспечении продовольственной безопасности. Обсудим основные проблемы отрасли, тенденции развития, государственную поддержку и инновации. Также уделим внимание экологическим аспектам, перспективам и прогнозам, влиянию международной торговли, регуляторным механизмам, роли науки и образования, а также стратегиям развития пищевой промышленности.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пищевой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Пищевая промышленность играет ключевую роль в обеспечении продовольственной безопасности страны, ежегодно производя более 300 миллионов тонн пищевых продуктов.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создаёт около 10 миллионов рабочих мест в отрасли и смежных сферах, что составляет значительный вклад в экономику и социальную стабильность.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Доля пищевой промышленности в общем объёме промышленного производства страны превышает 15%, что свидетельствует о её важности для национальной экономики.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проблемы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7,8% населения мира сталкивалось с острым голодом, а 2,4 миллиарда человек не имели доступа к достаточно питательному рациону. Несмотря на рост производства в пищевой промышленности, более 100 стран испытывают дефицит продовольствия, что создаёт угрозу продовольственной безопасности и обостряет проблему недоедания среди уязвимых групп населения.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50% потерь сельскохозяйственной продукции происходит из-за отсутствия современных технологий и инфраструктуры в пищевой промышленности в развивающихся странах.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отрасли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производство пищевых продуктов в стране составило более 12 триллионов рублей, показав рост на 3% по сравнению с предыдущим годом. Ожидается, что к 2030 году доля отечественного производства в ключевых сегментах пищевой промышленности достигнет 90%, что станет значительным вкладом в обеспечение продовольственной безопасности.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последние пять лет инвестиции в модернизацию предприятий пищевой промышленности увеличились более чем на 40%, что способствует повышению эффективности и качества продукции.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Государственная поддержка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государственной поддержки пищевой промышленности за последние 5 лет было выделено более 100 миллиардов рублей на модернизацию и обновление производственных мощностей.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Субсидирование процентных ставок по кредитам для предприятий пищевой промышленности составило около 25% от общей суммы финансирования.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государство предоставляет гранты на научные исследования и разработки в области пищевой промышленности, что способствует инновациям и повышению конкурентоспособности отечественных производителей.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Инновации в пищевой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2020 году в России объём инвестиций в пищевую промышленность достиг 380 миллиардов рублей, что свидетельствует о высокой инвестиционной привлекательности отрасли.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инновационных технологий в производственные процессы позволяет сократить время изготовления продуктов на 20–30%, повышая их качество и снижая себестоимость.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2025 году доля продуктов, произведённых с использованием искусственного интеллекта и робототехники, возрастёт до 25% на рынке пищевой промышленности.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Экологические аспекты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Всемирного фонда дикой природы, к 2050 году население планеты увеличится до 9 миллиардов человек, что потребует увеличения объёмов производства продуктов питания на 70%. При этом на пищевую промышленность приходится около 21% всех выбросов парниковых газов в мире. Внедрение экологически чистых технологий и методов органического земледелия может снизить углеродный след отрасли на 15–20%.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Прогнозы по обеспечению продовольственной безопасности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прогнозам экспертов, к 2030 году мировое производство сельскохозяйственной продукции должно увеличиться на 60%, чтобы удовлетворить растущий спрос населения в условиях изменения климата.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более 50% мировых запасов продовольствия будет производиться на базе инновационных агротехнологий, включая точное земледелие и биотехнологии.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достижения этих целей необходимо будет инвестировать в сельское хозяйство не менее 100 миллиардов долларов в год.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международной торговли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Всемирной торговой организации, объёмы международной торговли продуктами питания ежегодно превышают 1 триллион долларов.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свидетельствует о значительном влиянии международных торговых потоков на пищевую промышленность.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80% экспорта некоторых ключевых сельскохозяйственных товаров приходится на развивающиеся страны, что подчёркивает их важную роль в обеспечении продовольственной безопасности на глобальном уровне.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Регуляторные механизмы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пищевой промышленности регуляторные механизмы включают контроль качества и безопасности продукции на всех этапах производства. В России более 10 тысяч предприятий проходят регулярные проверки соответствия санитарным и техническим регламентам, что подтверждено данными Росаккредитации. Ключевыми документами, регламентирующими деятельность отрасли, являются Технический регламент Таможенного союза и ГОСТы, обеспечивающие единые стандарты для всех участников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науки и образования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Пищевая промышленность играет ключевую роль в обеспечении продовольственной безопасности, и наука с образованием вносят значительный вклад в её развитие.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за последние 10 лет более 50 научных проектов в области пищевых технологий получили грантовую поддержку, что способствовало внедрению 30 инновационных решений.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Образовательные программы по пищевой промышленности подготовили свыше 15 тысяч специалистов, укрепив кадровый потенциал отрасли.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развития пищевой промышленности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Производство мяса в РФ растёт: с 11 млн тонн в 2018 году до 13 млн тонн в 2025 году.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демонстрирует положительные тенденции в развитии пищевой промышленности.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указаны в миллионах тонн.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пищевой промышленности, включая роль в обеспечении продовольственной безопасности, основные проблемы и тенденции развития. Мы также обсудили меры государственной поддержки, инновации, экологические аспекты и регуляторные механизмы, влияющие на отрасль. Надеемся, что представленная информация будет полезна для дальнейшего изучения и анализа.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2026-09-04T14:00:23Z</dcterms:created>
  <dcterms:modified xsi:type="dcterms:W3CDTF">2026-09-04T14:00:23Z</dcterms:modified>
</cp:coreProperties>
</file>