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539933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300" b="1" dirty="0">
                <a:solidFill>
                  <a:srgbClr val="000000"/>
                </a:solidFill>
              </a:rPr>
              <a:t>Платон: мир идей, учение о душе и идеальное государство</a:t>
            </a:r>
            <a:endParaRPr lang="en-US" sz="43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Связь мира идей с государством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философии Платона мир идей является прообразом всего сущего, на основе которого формируется реальность.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Государство, по мнению философа, должно быть организовано с учётом иерархии идей, где справедливость и мудрость лежат в основе идеального порядка. Платон выделяет три класса в идеальном государстве: правители, стражи и производители, каждый из которых выполняет свою роль для достижения гармонии и благополучия в обществе.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души в идеальном государстве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Платону, душа в идеальном государстве играет ключевую роль в формировании гармоничного общества, где каждый гражданин стремится к добродетели и справедливости. Гармоничное развитие души предполагает три части: разумную, волевую и страстную, которые соответствуют трём классам граждан — философам-правителям, воинам-стражам и ремесленникам-производителям. Только через воспитание и образование можно достичь идеального баланса между этими частями души и создать справедливое государство, основанное на мудрости и добродетели.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из жизни в учении Платона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учении Платона можно найти пример из жизни, описанный в «Государстве», где три сословия — философы-правители, воины-стражи и ремесленники — соотносятся с тремя частями души: разумной, волевой и желающей.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Платон утверждал, что в идеальном государстве 5040 граждан должны быть разделены на эти сословия в соответствии с их природой и способностями.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соотношение позволяет создать гармоничное общество, где каждый вносит свой вклад в общее благо, и подтверждается его теорией о справедливом правлении.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идей Платона на философию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показывает, как идеи Платона повлияли на различные области философии. Около 30% влияния приходится на политическую философию, 25% — на этику, 20% — на теорию познания, 15% — на эстетику и 10% — на философию религии.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виде процентных долей.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ключевые аспекты философии Платона, включая его учение о мире идей, структуре души и идеальном государстве. Мы также обсудили основные принципы и критику его концепций, а также связь между миром идей и идеальным государством.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учение Платона о мире идей, структуре души и идеальном государстве. Особое внимание уделим основным принципам идеального государства, типам людей и роли философии в нём. Также разберём, как идеи Платона повлияли на развитие философии и сравним мир идей с материальным миром.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Идеи Платона: основные концепции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Идеи Платона включают учение об идеях как вечных и неизменных сущностях, которые являются основой всего сущего.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его теории, душа человека состоит из трёх частей: рациональной, духовной и вожделеющей, что определяет его поведение и поступки.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Платон также разработал концепцию идеального государства, в котором правят философы, способные постигать идеи и управлять на основе разума, что, по его мнению, обеспечит справедливость и порядок в обществе.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Мир идей Платона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Платон считал, что мир идей является вечной и неизменной реальностью, которая существует вне времени и пространства. Он утверждал, что идеи представляют собой совершенные образцы всех вещей, которые существуют в нашем мире. По его мнению, идеи имеют иерархическую структуру, где высшие идеи, такие как Добро, Истина и Красота, являются наиболее важными и совершенными.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Идеальный правитель в учении Платона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Идеальный правитель в учении Платона — это философ-философ, обладающий глубокими знаниями и высокими моральными качествами. Согласно Платону, правитель должен стремиться к справедливости и истине, руководствуясь не личными интересами, а благом государства.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идеальном государстве Платона правитель выступает не только как законодатель, но и как пример для подражания, воплощая в себе идеалы мудрости и добродетели.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Государство Платона: основные принципы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Идеальное государство Платона строится на разделении общества на три класса: правители-философы, воины-стражи и ремесленники-земледельцы.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Правители-философы составляют элиту общества и занимаются управлением, их число должно быть ограничено небольшим количеством, порядка десяти.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Каждый класс выполняет свои функции для обеспечения гармонии и справедливости в государстве, при этом строго соблюдается иерархия и порядок.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8393" y="1082733"/>
            <a:ext cx="764770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Типы людей по Платону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48393" y="2078182"/>
            <a:ext cx="7481455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Платон выделял три типа людей в соответствии с их душевными способностями: ремесленники и крестьяне, составляющие большинство, обладают преобладанием вожделеющей души и занимаются физическим трудом; воины, в их душе преобладает благородная страсть и стремление к чести и славе; философы и правители обладают развитым разумом и стремятся к истине и мудрости, что делает их наиболее подходящими для управления государством. Эта классификация основана на представлениях о трёх частях души: вожделеющей, страстной и разумной.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Идеальное государство: структура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Идеальное государство, по Платону, состоит из трёх сословий: правителей (философов), воинов (стражей) и производителей (ремесленников и земледельцев). Численность каждого сословия должна соответствовать геометрической пропорции, где правители составляют 1/5 от общего числа граждан, воины — 2/5, а производители — 2/5. Такая структура обеспечивает гармонию и стабильность в обществе, способствует реализации идеи справедливости и общего блага.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Критика идеального государства Платона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Древнегреческие философы, включая Аристотеля, критиковали модель идеального государства Платона, указывая на её утопичность и нереализуемость на практике.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Аристотель считал, что предложенная Платоном структура государства не учитывает естественные склонности и желания людей, что делает её несостоятельной.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многие аспекты платоновской модели были восприняты как оторванные от реальности и практически неприменимые в жизни греческих полисов.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2026-09-01T20:07:48Z</dcterms:created>
  <dcterms:modified xsi:type="dcterms:W3CDTF">2026-09-01T20:07:48Z</dcterms:modified>
</cp:coreProperties>
</file>