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951913" y="1248987"/>
            <a:ext cx="6084916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900" b="1" dirty="0">
                <a:solidFill>
                  <a:srgbClr val="000000"/>
                </a:solidFill>
              </a:rPr>
              <a:t>Плутон и карликовые планеты: Почему Плутон «разжаловали» в 2006 году</a:t>
            </a:r>
            <a:endParaRPr lang="en-US" sz="39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историю и классификацию Плутона, обсудим причины изменения его статуса в 2006 году. Ознакомимся с критериями для карликовых планет и сравним характеристики Плутона с другими подобными объектами. Разберём, как решение Международного астрономического союза повлияло на науку и образование, а также изучим современные исследования и перспективы изучения Плутона.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История открытия Плутона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1930 году астрономы обсерватории Лоуэлла в США под руководством Клайда Томбо обнаружили объект, который был назван девятой планетой Солнечной системы — Плутоном.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Расчёты показывали, что диаметр Плутона составляет около 2390 километров. В 2006 году Международный астрономический союз ввёл новое определение термина «планета», в результате чего Плутон перешёл в категорию карликовых планет.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карликовой планеты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2006 году Международный астрономический союз определил, что карликовая планета — это небесное тело, которое вращается вокруг Солнца, имеет достаточную массу для гидростатического равновесия, но не очистил пространство вокруг своей орбиты от других объектов.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574473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Плутон, который ранее считался девятой планетой Солнечной системы, по новому определению перестал соответствовать критериям планеты и был отнесён к категории карликовых планет.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804756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Примером карликовых планет являются Плутон, Эрида, Хаумеа и Макемаке — их количество в Солнечной системе составляет несколько десятков.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Аргументы за и против классификации Плутона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решению Международного астрономического союза 2006 года, Плутон не соответствует критериям планеты, так как не очищает свою орбиту от других небесных тел — на данный момент более 1500 известных объектов в поясе Койпера подтверждают это.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Вместе с тем, за классификацию «карликовая планета» выступает возможность более детального изучения объектов, подобных Плутону, в частности, их химического состава и физических характеристик, что подтверждается результатами исследований по меньшей мере 5 карликовых планет. Критики данной классификации указывают на историческое значение Плутона как первой обнаруженной планеты за пределами орбиты Нептуна, несмотря на это научное сообщество признаёт наличие более 50 спутников у крупных объектов в поясе Койпера, что также способствует пересмотру представлений о планетных системах.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Решения Международного астрономического союза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2006 году Международный астрономический союз принял новую классификацию планет. Плутон был переведён в категорию карликовых планет наряду с объектами, такими как Эрида (масса около 25% массы Плутона), Хаумеа и Макемаке. Общее количество карликовых планет в Солнечной системе на данный момент точно не установлено, но их количество превышает три.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Реакция научного сообщества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2000 астрономов приняли участие в обсуждении новой классификации планет, предложенной Международным астрономическим союзом в 2006 году.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Плутон был переклассифицирован как карликовая планета наряду с ещё 4 официально признанными объектами, включая Эриду, диаметр которой составляет около 2300 километров, что делает её одним из крупнейших подобных объектов в поясе Койпера. Это решение вызвало многочисленные дискуссии и критику со стороны части научного сообщества, но было поддержано большинством учёных.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13134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образовательные программы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394065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Решение Международного астрономического союза в 2006 году о новом статусе Плутона оказало значительное влияние на образовательные программы.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Изменились учебники: в изданиях, выпущенных до 2006 года, Плутон представлен как девятая планета Солнечной системы, а в более поздних учебниках уже объясняется, почему Плутон теперь считается карликовой планетой. В школьных и университетских курсах по астрономии появились дополнительные разделы, посвящённые определению планет и классификации небесных объектов.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Методы изучения карликовых планет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 помощью телескопа «Хаббл» получены изображения высокого разрешения, позволяющие астрономам изучать поверхность карликовых планет с расстояния.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Данные о составе и структуре карликовых планет получены благодаря спектральному анализу, который выявил наличие водяного льда и органических соединений, например, на Плутоне их содержание составляет около 10–20%. Для определения масс и размеров карликовых планет используются методы радионаблюдений и астрометрии, что позволяет учёным вычислять гравитационные параметры и орбиты этих объектов с высокой точностью.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Будущее Плутона в астрономии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современной астрономии Плутон классифицируется как карликовая планета, статус которой подтвердили в 2006 году, что свидетельствует о признании учёными его уникального положения в Солнечной системе.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Учёные продолжают исследовать Плутон и его спутники с помощью космических аппаратов, таких как New Horizons, который в июле 2015 года передал детальные снимки Плутона и его спутника Харона.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Ожидается, что данные, полученные в результате будущих миссий, позволят учёным лучше понять эволюцию и характеристики Плутона и других подобных объектов.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Плутон в популярной культуре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массовой культуре Плутон стал символом неизведанного и таинственного: многочисленные фильмы и мультфильмы используют его образ для создания атмосферы далёких миров.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 диснеевском мультфильме «Холодное сердце» снеговик Олаф упоминает Плутон, что стало одним из примеров популяризации этой планеты среди детей.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00673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этому, даже после изменения статуса в 2006 году, интерес к Плутону и карликовым планетам сохраняется и в современном обществе.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Открытия о Плутоне после 2006 года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2006 году Плутон был лишён статуса планеты из-за открытия более 1000 объектов в поясе Койпера, многие из которых сопоставимы по размеру.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Космическая миссия «Новые горизонты» в 2015 году передала детальные снимки Плутона, показав его разнообразные ландшафты.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Были получены данные о геологии и атмосфере Плутона, что позволило учёным установить его фактический размер — диаметр планеты составляет около 2370 километров.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Новые горизонты: перспективы изучения Плутона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процентное распределение исследований, планируемых для изучения Плутона.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Основные параметры: изучение геологических особенностей (30%), исследование атмосферы (25%), анализ поверхности (20%), изучение спутника Харон (15%), планирование будущих миссий (10%). Параметры измеряются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историю и статус Плутона, а также изучили характеристики карликовых планет. Мы обсудили критерии их классификации и реакцию научного сообщества на решение Международного астрономического союза. Надеемся, что эта информация расширит ваши представления об астрономии.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2026-09-12T19:19:26Z</dcterms:created>
  <dcterms:modified xsi:type="dcterms:W3CDTF">2026-09-12T19:19:26Z</dcterms:modified>
</cp:coreProperties>
</file>