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5600" b="1" dirty="0">
                <a:solidFill>
                  <a:srgbClr val="000000"/>
                </a:solidFill>
              </a:rPr>
              <a:t>Почему чеснок пахнет: Аллицин и его превращения</a:t>
            </a:r>
            <a:endParaRPr lang="en-US" sz="56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аллицин — вещество, ответственное за характерный запах чеснока. Обсудим его состав, роль в формировании аромата, а также превращение при различных условиях и практическое применение в медицине.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Состав и структура чеснока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Чеснок содержит около 1% аллицина — активного соединения, ответственного за характерный запах и многие полезные свойства. В состав чеснока также входят витамины (например, С и группы B), минералы (такие как железо, кальций, фосфор) и эфирные масла, составляющие примерно 0,2–0,5% от общей массы.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Структура чеснока включает луковицу, состоящую из нескольких зубчиков, каждый из которых окружён сухой чешуёй.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аллицина в запахе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Аллицин — ключевое соединение, определяющее характерный запах чеснока, который формируется в процессе ферментации аллиина под воздействием фермента аллициназы.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механическом повреждении клеток чеснока происходит быстрая химическая реакция с образованием аллицина, в результате которой выделяется более 1300 различных ароматических соединений. Содержание аллицина может достигать до 1% от общего состава чеснока, что делает его основным источником уникального запаха.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Механизмы образования запаха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составе чеснока присутствует аллиин, который под воздействием аллицина превращается в аллилсульфиды — соединения, формирующие характерный запах.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механизме образования запаха чеснока температура и pH среды влияют на скорость химических реакций: при температуре 60 °C и pH близком к нейтральному реакции протекают быстрее, что усиливает выделение ароматических соединений. В результате этих процессов образуются более 150 различных ароматических соединений, создающих уникальный аромат чеснока.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Превращение аллицина при обработке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термической обработке чеснока аллицин, являющийся основным компонентом его аромата, начинает разрушаться.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нагревании до 100 °C концентрация аллицина снижается на 50% в течение первых 10 минут.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Дальнейшее нагревание приводит к практически полному исчезновению его запаха и свойств, что объясняет изменение аромата приготовленных блюд.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условий на запах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Температура хранения влияет на интенсивность аромата чеснока: при комнатной температуре (20–25 °C) запах сохраняется на уровне 7–8 баллов по шкале интенсивности, в то время как при температуре ниже 5 °C он снижается до 4–5 баллов.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Уровень влажности также играет роль: при оптимальной влажности (60–70%) аромат сохраняется лучше, чем при высокой (более 80%), где показатель падает до 6 баллов. Это связано с тем, что при высокой влажности процессы, влияющие на выделение аллицина, замедляются.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Практическое применение аллицина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Аллицин, выделяемый при измельчении чеснока, обладает выраженными антибактериальными свойствами, что подтверждено многочисленными исследованиями. Например, исследования показали, что аллицин может уничтожать до 70% бактерий группы кишечной палочки за короткий промежуток времени. Это активное вещество также используется в пищевой промышленности как натуральный консервант, обеспечивая более длительный срок хранения продуктов.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аллицина в медицине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Аллицин, содержащийся в чесноке, обладает выраженными антибактериальными и противогрибковыми свойствами, что подтверждено многочисленными исследованиями.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лабораторных условиях аллицин продемонстрировал активность против 26 видов бактерий, включая 7 видов, устойчивых к антибиотикам.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концентрации аллицина в чесноке могут варьироваться от 0,1% до 1,2%, в зависимости от условий выращивания и обработки.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Исследования аллицина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Аллицин — это серосодержащее соединение, которое образуется при механическом повреждении клеток чеснока.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показали, что аллицин обладает мощными антибактериальными свойствами: в лабораторных условиях он демонстрирует активность против более чем 200 видов бактерий.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Концентрация аллицина в чесноке может достигать 0,1–1,2% от общего веса продукта, что делает его одним из самых богатых природных источников этого соединения.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аллицина на здоровье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Аллицин, основной компонент аромата чеснока, обладает мощным антиоксидантным действием и может снижать уровень холестерина в крови на 10–15%. Исследования показывают, что регулярное употребление чеснока способствует укреплению иммунной системы и может снижать артериальное давление на 7–10 мм ртутного столба. Кроме того, аллицин демонстрирует антибактериальные свойства, что делает чеснок эффективным средством в профилактике некоторых инфекционных заболеваний.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изучения аллицина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аллицина активно ведутся в более чем 30 научных лабораториях по всему миру.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Учёные изучают механизмы его воздействия на патогены: установлено, что аллицин способен подавлять рост и размножение более 60 видов бактерий.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Планируется разработка новых лекарственных препаратов и пищевых добавок на основе аллицина, что может значительно расширить области его применения в медицине и пищевой промышленности.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распространённости использования аллицина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процентное распределение использования аллицина: 25% приходится на проникновение через кожу, 35% — на воздействие на дыхательные пути, 30% — на антимикробную активность, 10% — на гастропротекторные свойства. Это демонстрирует разнообразные биологические эффекты аллицина в организме.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химический состав и особенности запаха чеснока, а также роль аллицина в его свойствах. Обсудили практическое применение аллицина и его влияние на здоровье, а также перспективы дальнейших исследований этого соединения.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2026-09-06T19:14:45Z</dcterms:created>
  <dcterms:modified xsi:type="dcterms:W3CDTF">2026-09-06T19:14:45Z</dcterms:modified>
</cp:coreProperties>
</file>