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Почему хлеб черствеет: Ретроградация крахмала (и как его вернуть)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процесс ретроградации крахмала, который приводит к черствению хлеба. Обсудим механизмы и факторы, влияющие на этот процесс, включая влажность, температуру и pH. Также рассмотрим методы предотвращения ретроградации и сохранения свежести хлеба.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ретроградации крахмала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Ретроградация крахмала — это процесс, при котором молекулы крахмала меняют свою структуру и образуют кристаллические связи под воздействием охлаждения или высыхания.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хлеб теряет влагу, его структура становится более плотной, а вкусовые качества ухудшаются.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степень ретрограции может варьироваться: например, в условиях низкой влажности и комнатной температуры процесс может занять от нескольких дней до недели.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 ретроградации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Ретроградация крахмала — это процесс, при котором молекулы крахмала частично теряют свою растворимость и формируют кристаллические структуры. В процессе остывания хлеба происходит уменьшение содержания влаги с 30–40% до 8–10%, что запускает ретроградацию.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процесс приводит к изменению текстуры хлеба, делая его более жёстким и менее вкусным через 8–12 часов после выпекания.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температуры на ретроградацию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температуре ниже 5 °C скорость ретроградации крахмала увеличивается на 20–30% по сравнению с комнатной температурой. Это связано с уменьшением активности ферментов и замедлением процессов, препятствующих кристаллизации крахмала.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холодильника (около 4 °C) процесс черствения хлеба ускоряется в 1,5–2 раза по сравнению с хранением при температуре 20–25 °C.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pH на ретроградацию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низком pH (менее 6) процесс ретрограции крахмала усиливается, что способствует более быстрому старению хлеба.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при pH 5.5 уровень ретроградации крахмала возрастает на 30% по сравнению с нейтральным уровнем pH 7.0.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объясняет, почему хлеб, приготовленный из муки с низким pH, быстрее черствеет.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предотвращения ретроградации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Снижение влажности хлеба до уровня ниже 16% существенно замедляет процесс ретроградации крахмала, поскольку при меньшем содержании воды уменьшается активность ферментов.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добавок, таких как эмульгаторы и стабилизаторы, может увеличить срок хранения хлеба на 30–50%, улучшая его текстуру и замедляя процесс черствения.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Хранение хлеба в упаковке, препятствующей испарению влаги и воздействию кислорода, позволяет сохранить его свежесть на 20–30% дольше по сравнению с неупакованным хлебом.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Воздействие ферментов на крахмал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выпекания крахмал подвергается нагреву, что вызывает разрушение его структуры: молекулы частично расщепляются на декстрины и глюкозу. При комнатной температуре и низкой влажности начинается ретроградация крахмала, при которой молекулы формируют кристаллические структуры, делая хлеб черствым. Ферменты амилазы ускоряют гидролиз крахмала в хлебе, однако со временем их активность снижается, что приводит к потере мягкости и эластичности.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советы по сохранению свежести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Храните хлеб в герметичной упаковке или контейнере: это позволит снизить потерю влаги до 50%.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Оптимальная температура хранения — от +20 до +25 °C, при этом влажность воздуха не должна превышать 70%.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таких условиях хлеб сохраняет свежесть до 50% дольше, чем при хранении в условиях комнатной температуры без упаковки.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упаковки в сохранении качества хлеба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Упаковка играет ключевую роль в сохранении качества хлеба, предотвращая его высыхание и потерю свежести. Исследования показали, что при использовании современных упаковочных материалов, таких как пластиковые плёнки, срок хранения хлеба увеличивается в среднем на 50% по сравнению с традиционными бумажными пакетами.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объясняется тем, что упаковка защищает хлеб от воздействия кислорода и влаги, замедляя процессы ретрограции крахмала и черствения.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определения степени ретроградации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определения степени ретроградации крахмала применяются методы, основанные на анализе структуры амилозы и амилопектина. Одним из таких методов является дифференциальная сканирующая калориметрия, которая позволяет выявить изменения в тепловых свойствах крахмала с точностью до 0,1°C. Также используются методы вискозиметрии, позволяющие измерить вязкость крахмальных суспензий, что даёт возможность оценить степень кристаллизации крахмала и его ретроградацию с точностью до 5% по сравнению с исходными значениями.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технологии борьбы с ретроградацией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применение микрокристаллической целлюлозы в количестве 1–2% от общей массы муки позволяет значительно снизить степень ретроградации крахмала в хлебобулочных изделиях.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перспективным направлением является использование ферментных препаратов, которые способствуют частичной деструкции амилозы и амилопектина, повышая пластичность структуры хлеба на 15–20% и увеличивая срок его свежести до 24–48 часов. В некоторых случаях применяются технологии вакуумной обработки теста, позволяющие на 20–30% уменьшить скорость черствения хлеба за счёт снижения окислительных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Эффективность методов борьбы с ретроградацией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эффективность различных методов борьбы с ретроградацией крахмала в процентах.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Наиболее действенными методами являются «Добавление эмульгаторов» (60%) и «Применение растительных добавок» (70%).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Остальные параметры также демонстрируют разную степень эффективности в предотвращении черствения хлеба.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механизмы ретроградации крахмала, влияющие на черствение хлеба, а также обсудили методы предотвращения этого процесса. Мы изучили факторы, такие как влажность, температура и pH, которые влияют на ретроградацию, и узнали о практических советах по сохранению свежести хлеба.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2026-09-17T12:21:11Z</dcterms:created>
  <dcterms:modified xsi:type="dcterms:W3CDTF">2026-09-17T12:21:11Z</dcterms:modified>
</cp:coreProperties>
</file>