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248987"/>
            <a:ext cx="5153891" cy="34913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6700"/>
              </a:lnSpc>
              <a:buNone/>
            </a:pPr>
            <a:r>
              <a:rPr lang="en-US" sz="4600" b="1" dirty="0">
                <a:solidFill>
                  <a:srgbClr val="000000"/>
                </a:solidFill>
              </a:rPr>
              <a:t>Почему лук заставляет плакать: Химия лакриматора</a:t>
            </a:r>
            <a:endParaRPr lang="en-US" sz="4600" dirty="0"/>
          </a:p>
        </p:txBody>
      </p:sp>
      <p:sp>
        <p:nvSpPr>
          <p:cNvPr id="5" name="Text 1"/>
          <p:cNvSpPr/>
          <p:nvPr/>
        </p:nvSpPr>
        <p:spPr>
          <a:xfrm>
            <a:off x="648393" y="6234545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презентации рассмотрим, почему лук вызывает слезотечение, изучим химический состав и механизм выделения лакриматоров, сравним вещества, вызывающие слезы, и обсудим методы снижения слезотечения. Также ознакомимся с историческими фактами, современными исследованиями и практическим применением данных о лакриматорах.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Состав и свойства лука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Лук содержит сложные органические соединения, такие как сульфоксиды и аминосульфоновые соединения, которые при разложении выделяют летучие вещества.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1271847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ADA3F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271847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6675120" y="1662545"/>
            <a:ext cx="4156364" cy="28263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Наиболее известный из них — лакриматор, вызывающий слезотечение. Концентрация этих веществ может достигать до 1,5% от общего состава лука, что делает его мощным источником раздражителей для слизистых оболочек. Лук содержит более 20 видов витаминов и минералов, включая витамин C (около 10 мг на 100 г), что подчёркивает его питательную ценность наряду с химическими особенностями.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6675120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ADA3F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675120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3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804756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Механизм выделения лакриматора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804756" y="2078182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 нарезке лука выделяются фитоалексины — защитные соединения, одним из которых является лакриматор.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804756" y="2909455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его составе присутствует сера, составляющая до 0,3–0,4% от общего веса луковицы.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4804756" y="3740727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 повреждении клеток лука ферменты катализируют реакцию, преобразующую серу в летучее соединение, раздражающее слизистую оболочку глаз и вызывающее слезотечение.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Роль сульфоксидов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Сульфоксиды — это органические соединения, которые играют важную роль в образовании слезоточивых веществ.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6675120" y="1662545"/>
            <a:ext cx="4156364" cy="30923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луке содержится около 0,1–0,5% сульфоксидов, что при разрезании приводит к их быстрому окислению и выделению тиопропанового сульфоксида, который является лакриматором и вызывает жжение и слезотечение. Сульфоксиды широко распространены в природе и присутствуют не только в луке, но и в других растениях, что подтверждает их значимость в химических реакциях, влияющих на человеческий организм.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Воздействие на глаза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 разрезании лука выделяются фитохимические соединения, в частности, сульфоксиды, которые под воздействием ферментов преобразуются в летучие вещества, такие как пропантиал S-оксид.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5636029" y="3740727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Концентрация этого вещества может достигать 200 микрограммов на грамм сухого веса лука. Именно это вещество вызывает раздражение слизистых оболочек глаз и заставляет человека плакать, активируя болевые рецепторы и рефлекторную реакцию организма на раздражитель.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условий хранения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исследованиям, при температуре 18–20 °C и влажности 65–70% количество выделяемых лакриматоров из лука минимально.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166254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ADA3F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1620982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2909455"/>
            <a:ext cx="6650182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 температуре ниже 0 °C и высокой влажности (более 90%) лук выделяет значительно больше слезоточивых веществ.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29094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ADA3F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2867891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1271847" y="3740727"/>
            <a:ext cx="6650182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Эти условия хранения напрямую влияют на химический состав лука и его способность вызывать слезотечение.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731520" y="3740727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ADA3F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31520" y="3699164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13811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Методы снижения слезотечения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513811" y="2078182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Исследования показывают, что около 75% людей испытывают слезотечение при резке лука из-за высвобождения лакриматора — соединения, которое стимулирует слезотечение. Для снижения слезотечения можно использовать разные методы: например, замачивание лука в холодной воде на 30–60 минут снижает содержание лакриматора примерно на 50%.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513811" y="4106487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Также помогает резка лука под проточной водой, что помогает удалить выделяющиеся вещества и минимизировать их воздействие.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Исторические факты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древности лук применялся не только как пищевой продукт, но и в военных целях: ассирийцы использовали его сок для создания дымовых завес, что подтверждается археологическими находками, датируемыми VIII веком до нашей эры.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5636029" y="3740727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Слезоточивый эффект лука обусловлен наличием в его составе серы и различных ферменты, которые при разрушении клеток растения высвобождают летучие вещества — лакриматоры. Исследования показали, что концентрация этих веществ может достигать 1,5% от общего состава сока лука, вызывая рефлекторное слезотечение у человека.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Современные исследования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исследованиях 2018 года было установлено, что соединения серы, такие как лакриматор проп-2-еноилсульфоновая кислота, являются основным компонентом, вызывающим слёзы при нарезке лука. Согласно анализу, концентрация этих соединений может достигать 100 мг на 1 кг лука.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3241964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Более того, в ответ на повреждение клеток лук выделяет ферменты, которые способствуют разложению сахаров и образованию летучих соединений, что подтверждается данными лабораторных экспериментов.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Практическое применение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Проведенные исследования показали, что механизм выделения лакриматора при резке лука связан с высвобождением сульфанил-ионов, которые в сочетании с ферментами формируют слезоточивое вещество.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308465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Лук используется в кулинарии более 6000 лет, и его применение в приготовлении блюд охватывает более 200 видов рецептов по всему миру.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648393" y="4272742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Практическое значение этого химического процесса также проявляется в использовании лука для создания определённых вкусовых и ароматических характеристик в пище, что делает его незаменимым ингредиентом в кулинарии.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Диаграмма реакций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процессе разрезания лука выделяются ферменты, такие как аллиназа, которые катализируют превращение аминокислот в сульфаты. В результате образуется лакриматор — пропантиол S-оксид, который в высоких концентрациях может достигать раздражающих уровней — порядка 0,01%.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4389120" y="2078182"/>
            <a:ext cx="3325091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Это вещество вызывает раздражение нервных окончаний в глазах, что и приводит к слезотечению.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8545484" y="2078182"/>
            <a:ext cx="3325091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Слезы помогают смыть раздражитель и защитить глаза от дальнейшего воздействия.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Выводы о химии лакриматора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Диаграмма показывает, что при раздражении глаз лакриматорными веществами из лука основную долю составляют сернистые соединения (45%), затем пропантиол (30%), а другие летучие вещества составляют 25%. Параметры представлены в процентах.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64029" y="2080260"/>
            <a:ext cx="10141527" cy="7481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4700"/>
              </a:lnSpc>
              <a:buNone/>
            </a:pPr>
            <a:r>
              <a:rPr lang="en-US" sz="3200" b="1" dirty="0">
                <a:solidFill>
                  <a:srgbClr val="000000"/>
                </a:solidFill>
              </a:rPr>
              <a:t>Спасибо за внимание!</a:t>
            </a:r>
            <a:endParaRPr lang="en-US" sz="3200" dirty="0"/>
          </a:p>
        </p:txBody>
      </p:sp>
      <p:sp>
        <p:nvSpPr>
          <p:cNvPr id="4" name="Text 1"/>
          <p:cNvSpPr/>
          <p:nvPr/>
        </p:nvSpPr>
        <p:spPr>
          <a:xfrm>
            <a:off x="1064029" y="3325091"/>
            <a:ext cx="9975273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химические причины слёз при резке лука, изучили состав и свойства этого растения, а также узнали о механизмах выделения лакриматора и методах снижения слезотечения. Надеемся, что информация была полезной и интересной.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2026-09-04T08:35:35Z</dcterms:created>
  <dcterms:modified xsi:type="dcterms:W3CDTF">2026-09-04T08:35:35Z</dcterms:modified>
</cp:coreProperties>
</file>