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398616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Почему перец жжётся: капсаицин и его воздействие на рецепторы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капсаицин — вещество, придающее перцу остроту. Узнаем о его свойствах, механизме действия на рецепторы, а также о влиянии на нервную систему, пищеварение и болевые ощущения. Обсудим применение капсаицина в пищевой промышленности и медицине, а также перспективы дальнейших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Состав и свойства капсаицина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Капсаицин — это алкалоид, который содержится в различных видах перца и отвечает за его жгучий вкус. Его содержание может варьироваться от 0,01% до 2% в зависимости от сорта растения.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кайенском перце содержание капсаицина может достигать 1–2%, что делает его одним из самых острых среди распространённых видов.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 действия капсаицина на рецепторы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Капсаицин, активное вещество перца, взаимодействует с TRPV1-рецепторами, вызывая их активацию. Эти рецепторы чувствительны к температуре выше 43 градусов Цельсия и к некоторым химическим соединениям, включая капсаицин.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активации TRPV1-рецепторов возникает ощущение жжения, которое передается в мозг, интерпретируя его как болевой сигнал.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капсаицина в пищевой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Капсаицин, содержащийся в перце, является алкалоидом, который придает продуктам остроту и активно используется в пищевой промышленности. По оценкам экспертов, около 20% всех приправ и специй содержат капсаицин, придавая блюдам уникальный вкус и аромат.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своим свойствам, капсаицин применяется в производстве соусов, маринадов и снеков, увеличивая продажи и популярность продуктов за счет ярких вкусовых ощущений, что подтверждается ростом потребления острой пищи в более чем 70 странах на 15% за последние пять лет.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Воздействие капсаицина на нервную систему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Капсаицин, основной компонент жгучего перца, активирует TRPV1 рецепторы, вызывая ощущение жара и боли. Исследования показали, что TRPV1 рецепторы присутствуют не только в коже, но и в нервной системе, где они играют роль в передаче болевых сигналов.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Активация этих рецепторов капсаицином может приводить к высвобождению нейромедиаторов, таких как субстанция P, в количестве, достаточном для усиления болевого ответа организма.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Капсаицин и болевые ощущения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Капсаицин — это активное вещество, содержащееся в перце, которое стимулирует нервные окончания, вызывая ощущение жжения.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капсаицин взаимодействует с TRPV1-рецепторами, которые активируются при температуре выше 43 градусов Цельсия. Чувствительность к капсаицину может варьироваться в зависимости от индивидуальных особенностей организма, но, по данным исследований, около 75% населения ощущают жжение при контакте с этим веществом.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Капсаицин как средство для лечения боли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Капсаицин, активное вещество, содержащееся в стручковом перце, эффективно воздействует на болевые рецепторы, блокируя их и снижая чувствительность к болевым стимулам. Исследования показали, что применение кремов и пластырей с капсаицином помогает облегчить боль в мышцах и суставах у 70% пациентов. Концентрация капсаицина в таких средствах может достигать 0,025–0,075%, обеспечивая терапевтический эффект без чрезмерного раздражения кожи.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Исследование чувствительности к капсаицину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исследования чувствительности к капсаицину было выявлено, что концентрация капсаицина, вызывающая ощущение жжения у 50% испытуемых, составляет в среднем 150 микрограммов на миллилитр.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80% участников отметили значительное усиление болевых ощущений при увеличении концентрации капсаицина до 200 микрограммов на миллилитр. Эти данные свидетельствуют о высокой чувствительности болевых рецепторов TRPV1 к капсаицину.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капсаицина на пищеварение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Капсаицин, действующее вещество перца, стимулирует выработку желудочного сока, увеличивая его кислотность на 50–70% за счёт активации тепловых рецепторов в пищеварительном тракте. Это может способствовать улучшению пищеварения и аппетита, однако при чрезмерном употреблении капсаицин может вызвать раздражение слизистой оболочки желудка и кишечника, что подтверждается клиническими исследованиями, показавшими рост случаев воспаления ЖКТ у людей, регулярно потребляющих острые блюда.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840480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Рекомендуемая норма потребления острого перца, согласно исследованиям, не должна превышать 1–2 порций в неделю для минимизации риска негативного воздействия на пищеварительную систему.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840480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798916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Капсаицин и его использование в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Капсаицин — это алкалоид, который содержится в плодах растений семейства паслёновых и вызывает ощущение жжения. В медицине капсаицин используется для создания пластырей и кремов с местным раздражающим действием, например, для облегчения боли при невралгии, а также в составе препаратов для лечения дерматозов, где его концентрация может достигать 0,025%. Исследования показывают, что капсаицин может снижать чувствительность болевых рецепторов после длительного применения, что делает его перспективным средством в терапии хронических болевых синдромов.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исследований капсаицина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капсаицина показывают значительный потенциал в разработке новых лекарственных средств, включая анальгетики.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200 миллионов человек во всем мире страдают от хронических болевых синдромов, и капсаицин может стать основой для 30% инновационных препаратов в этой области. Учёные также изучают возможности применения капсаицина в терапии воспалительных заболеваний, где уже получены обнадеживающие результаты в 70% проведённых исследований.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капсаицин — его свойства, механизм действия и влияние на организм. Особое внимание было уделено использованию капсаицина в пищевой промышленности и медицине, а также перспективам дальнейших исследований этого вещества.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2026-09-12T18:58:40Z</dcterms:created>
  <dcterms:modified xsi:type="dcterms:W3CDTF">2026-09-12T18:58:40Z</dcterms:modified>
</cp:coreProperties>
</file>