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300" b="1" dirty="0">
                <a:solidFill>
                  <a:srgbClr val="000000"/>
                </a:solidFill>
              </a:rPr>
              <a:t>Пояс Койпера и Облако Оорта: Где живут кометы (Ледяной мир за Нептуном)</a:t>
            </a:r>
            <a:endParaRPr lang="en-US" sz="43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два загадочных региона Солнечной системы — Пояс Койпера и Облако Оорта, узнаем об их роли в происхождении комет. Разберёмся в отличиях между этими областями, изучим распределение и типы комет, а также историю их открытия и методы исследования.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Что такое Пояс Койпера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Пояс Койпера — это регион за орбитой Нептуна, содержащий миллионы небольших ледяных тел, включая астероиды и кометы. Он начинается примерно в 30–50 астрономических единицах от Солнца и простирается до 55 астрономических единиц и дальше, включая такие объекты, как Плутон.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Общее количество объектов в поясе оценивается в десятки тысяч, хотя точное число пока не установлено.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Объекты в Поясе Койпера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состоянию на сегодняшний день, в Поясе Койпера выявлено более 1500 объектов, большинство из которых имеют диаметр менее 100 километров.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Крупнейшим из известных объектов является Плутон, диаметр которого составляет приблизительно 2370 километров. Другие значительные объекты включают Хаумеа (около 2326 километров в диаметре) и Макемаке (примерно 1430 километров в диаметре).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комет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Кометы, которые происходят из пояса Койпера, имеют более короткий период обращения вокруг Солнца, составляющий от нескольких десятков до нескольких сотен лет.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них наиболее известна комета Галлея, период обращения которой равен примерно 76 годам. В свою очередь, кометы из Облака Оорта обладают значительно более длительным периодом обращения, который может достигать десятки тысяч лет.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открытия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1992 году впервые был обнаружен объект пояса Койпера (1992 QB1), который находится на расстоянии около 4,5 миллиардов километров от Солнца. Позднее, в 1993 году, астрономы нашли Плутон и его спутник Харон, подтверждающие существование пояса Койпера. Долгое время считалось, что объекты за Нептуном — это лишь часть пояса Койпера, пока не было обнаружено Облако Оорта, которое, по предположениям учёных, может содержать триллионы кометных ядер на расстоянии от 2000–3000 астрономических единиц от Солнца.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и состав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Пояс Койпера — область за орбитой Нептуна, насчитывающая более 100 тыс. известных объектов. Крупнейший из них — Плутон, который имеет диаметр около 2370 км.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Облако Оорта, удалённое от Солнца на расстояния от 5 тыс. до 100 тыс.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а. е., содержит миллиарды комет, некоторые из которых способны достигать в размерах нескольких километров.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и наблюдения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 поясе Койпера насчитывается более 1000 объектов, включая Плутон, размер крупнейших из которых может достигать нескольких сотен километров в диаметре.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Облако Оорта, удалённое от Солнца на десятки тысяч астрономических единиц, содержит, по некоторым оценкам, триллионы кометных ядер, являющихся основными поставщиками комет в Солнечную систему.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Изучение этих областей началось с программы «Новые горизонты», которая предоставила данные о составе и структуре объектов, включая температурные показатели поверхности, достигающие экстремально низких значений.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изучения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изучения объектов в Поясе Койпера и Облаке Оорта используются космические телескопы, такие как Хаббл, который сделал более 1 миллиона наблюдений за объектами Солнечной системы.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применяются наземные обсерватории с мощными телескопами, способными фиксировать инфракрасное излучение от удалённых объектов. Кроме того, для анализа химического состава кометных ядер используются данные, полученные с помощью автоматических космических аппаратов, таких как миссии New Horizons и Deep Impact.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гравитации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Гравитационное взаимодействие в поясе Койпера и Облаке Оорта определяет орбиты комет и астероидов. Масса объектов в поясе Койпера оценивается в десятки и сотни масс Земли, а их количество может достигать нескольких сотен тысяч.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гравитации Солнца и планет формирует вытянутые эллиптические орбиты, по которым кометы могут приближаться к Солнцу на расстояние менее 1 а. 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Кометы и их орбиты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Кометы — это небольшие небесные тела, обладающие вытянутыми орбитами, их периоды обращения вокруг Солнца могут достигать нескольких тысяч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комета Галлея имеет период обращения примерно 76 лет, а её последняя встреча с Солнцем произошла в 1986 году.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обнаружено более 4000 комет, и многие из них происходят из пояса Койпера или Облака Оорта.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исследований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в рамках текущих и будущих космических миссий, таких как миссии NASA и ESA, будут исследованы более 50 новых объектов в поясе Койпера, включая оценку их химического состава и структуры. Исследования в этой области позволят учёным получить данные о примерно 2000 кометах, из которых лишь малая часть была изучена ранее.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Планируется запуск зондов для изучения объектов в Облаке Оорта, хотя на данный момент эти миссии находятся на стадии разработки, что открывает новые горизонты для астрономии.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изучения комет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перспективы изучения комет: доля исследований в различных направлениях. Параметры (изучение химического состава, исследование структуры ядра, анализ траектории движения, наблюдение за кометами в различных спектрах, моделирование процессов) измеряются в процентах. Наибольший интерес исследователей направлен на анализ траектории движения комет (30%) и изучение их химического состава (25%).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кометы, их происхождение и характеристики, сравнили Пояс Койпера и Облако Оорта, а также ознакомились с методами изучения этих небесных тел. Надеемся, что информация была полезной и вдохновит вас на дальнейшее изучение астрономии.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2026-09-17T12:44:20Z</dcterms:created>
  <dcterms:modified xsi:type="dcterms:W3CDTF">2026-09-17T12:44:20Z</dcterms:modified>
</cp:coreProperties>
</file>