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Поведенческая экономика в маркетинге: как подтолкнуть клиента (Nudge)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основы поведенческой экономики и её применение в маркетинге через концепцию Nudge. Обсудим примеры успешных кампаний и механизмы, которые влияют на решения клиентов. Также разберём ошибки и проанализируем эффективность Nudge на примерах.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поведенческой экономики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Поведенческая экономика изучает, как психологические факторы влияют на решения потребителей, включая ошибки в оценке вероятностей и эффект потери, что может приводить к отклонениям от рационального выбора.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исследования показали, что эффект фрейминга может изменять восприятие одних и тех же данных на 20–30%, в зависимости от их представления.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этих факторов активно используется в маркетинге для разработки стратегий, нацеленных на изменение поведения потребителей и повышение их вовлеченности.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Nudge в маркетинге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Поведенческая экономика с помощью Nudge помогает маркетологам увеличить конверсию на 20–30%, оптимизируя путь клиента от знакомства с продуктом до покупки. Исследования показывают, что использование небольших стимулов и подсказок может повысить уровень вовлеченности пользователей на 40% в мобильных приложениях и на 15% на веб-сайтах.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принципов Nudge в электронной коммерции способствовало росту среднего чека на 10% за счет персонализированных рекомендаций и упрощения процесса оформления заказа.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поведенческой экономики в маркетинге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Поведенческая экономика демонстрирует, что клиенты часто принимают решения, руководствуясь не только рациональными, но и эмоциональными факторами: согласно исследованиям, до 95% решений потребителей основаны на эмоциях и социальных сигналах, что значительно влияет на их выбор.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механизмов «подталкивания» (nudge) позволяет маркетологам адаптировать стратегии, повышая шансы на успех: например, использование принципов социальной доказательности увеличивает конверсию на 20–30% в онлайн-магазинах за счёт создания впечатления популярности товара среди других покупателей.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Эффективное использование этих механизмов может повысить уровень удовлетворённости клиентов и повторные покупки на 25–30%.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маркетинговых кампаний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2019 году Starbucks внедрила программу персонализированных предложений, благодаря чему количество повторных покупок увеличилось на 20%, а средний чек вырос на 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Coca-Cola запустила кампанию #ShareACoke с персонализированными бутылками, что привело к росту продаж на 2,5% и увеличению узнаваемости бренда среди молодёжи на 30%.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2021 году Nike использовала поведенческую экономику в маркетинге, предлагая покупателям ограниченные серии кроссовок, что позволило увеличить продажи на 40% и стимулировать активность в социальных сетях.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Эмоциональный маркетинг и поведенческая экономика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принципов поведенческой экономики в маркетинге может увеличить конверсию на 20–30%.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Эмоциональный маркетинг использует психологические триггеры, такие как социальное доказательство и эффект владения, для формирования предпочтений потребителей.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Примеры успешных кампаний показывают, что учет когнитивных искажений может повысить лояльность клиентов на 15–25%.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Ошибки в применении Nudge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Некорректное использование принципов Nudge может привести к обратному эффекту, снижая конверсию на 15–20%. Например, недостаточно чёткое представление информации о продукте снижает доверие клиентов на 25%, что подтверждается данными о снижении повторных покупок на 30%. Ошибки в формировании поведенческих триггеров также могут уменьшить общую лояльность клиентов на 20–25%, что снижает долгосрочную ценность клиента.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поведенческой экономики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методы поведенческой экономики способны увеличить конверсию на 20–30%. К ключевым инструментам относятся принцип дефицита («товар ограничен») и эффект якоря («высокая начальная цена влияет на восприятие»), которые применяются для создания ощущения срочности и формирования ценовой перспективы у потребителей.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Дополнительно используются фрейминг (подача информации в выгодном свете) и социальное доказательство (мнение большинства влияет на выбор), что позволяет эффективно управлять поведением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Nudge в разных сегментах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сегменте здравоохранения внедрение программ лояльности с элементами Nudge позволило увеличить частоту регулярных медицинских осмотров на 25%, благодаря персонализированным напоминаниям и предложениям о записи к врачу.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финансовом секторе использование поведенческих стимулов привело к росту сбережений клиентов на 10% благодаря простым и наглядным инструментам для планирования бюджета. В розничной торговле компании, применяющие Nudge, увеличили конверсию на 15% за счет предложений, основанных на предыдущих покупках и предпочтениях клиентов.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Технологические решения для Nudge-маркетинга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реализации Nudge-маркетинга применяются такие технологические решения, как персонализированные рекомендации, основанные на алгоритмах машинного обучения, которые анализируют данные о поведении пользователей и предлагают им наиболее релевантные товары и услуги. Эффективность таких систем подтверждается исследованиями: например, персонализированные рекомендации на онлайн-платформах повышают конверсию на 20–30%.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для Nudge-маркетинга используются чат-боты и персонализированные электронные письма, что позволяет увеличивать вовлечённость клиентов на 15–25%.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Nudge в маркетинге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принципов Nudge в маркетинге может увеличить конверсию на 20–30%.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2025 году компании, активно использующие методы поведенческой экономики, будут иметь рост доходов на 25–35% выше среднего по отрасли.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делает Nudge ключевым элементом стратегий продвижения и повышения эффективности взаимодействия с клиентами.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и перспективы поведенческой экономики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различных поведенческих эффектов на решения потребителей.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них: социальные нормы (25 %), эффект фрейминга (20 %), эффект якоря (25 %), эффект дефицита (15 %) и стадное поведение (15 %). Эти параметры отражают значимость каждого эффекта в поведении покупателей.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принципы поведенческой экономики и их применение в маркетинге. Мы изучили примеры успешных кампаний, механизмы и инструменты, которые используют маркетологи, а также ошибки и перспективы развития Nudge. Надеемся, что эта информация будет полезна для вашей дальнейшей работы.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2026-09-30T19:42:42Z</dcterms:created>
  <dcterms:modified xsi:type="dcterms:W3CDTF">2026-09-30T19:42:42Z</dcterms:modified>
</cp:coreProperties>
</file>