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Пожары и взрывы на промышленных объектах: Очаги поражения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основные причины пожаров на промышленных объектах, типы очагов поражения и сравним последствия пожаров и взрывов. Также обсудим меры предотвращения пожаров и взрывов, их влияние на экологию и инфраструктуру, методы оценки рисков и статистику происшествий.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причины пожаров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 МЧС России, основные причины пожаров на промышленных объектах включают нарушения правил эксплуатации электрооборудования (около 30% случаев), неосторожное обращение с огнём (примерно 20% случаев) и неисправность технических устройств (около 15% случаев). Кроме того, к возгораниям часто приводят нарушения технологического процесса (около 10% случаев) и проблемы с системами противопожарной защиты (примерно 15% случаев).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целом, человеческий фактор и технические неисправности являются ключевыми факторами, способствующими возникновению пожаров на промышленных объектах.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очагов поражения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44223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Очаги поражения при пожарах и взрывах на промышленных объектах можно разделить на три основных типа: локальные, охватывающие территорию до 100 квадратных метров, где в результате непосредственного воздействия поражающих факторов возникают первичные разрушения; объектовые, занимающие площадь до 1 километра квадратного, включая прямые и косвенные последствия взрыва или пожара; и масштабные, распространяющиеся на территорию свыше 1 километра квадратного, приводящие к значительным разрушениям и требущие масштабных спасательных и восстановительных работ. Примером локальных очагов могут служить возгорания на производственных участках, в то время как объектовые очаги часто возникают при авариях на складах или в производственных корпусах, а масштабные — при катастрофах на химических или нефтеперерабатывающих заводах.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пожаров для экологии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пожаров в атмосферу выделяется более 150 тысяч тонн сажи и около 700 тысяч тонн оксида углерода в год, что значительно увеличивает уровень загрязнения воздуха.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Лесные пожары уничтожают более 500 тысяч гектаров леса ежегодно, что приводит к сокращению биоразнообразия и нарушению экологического баланса. Содержание тяжелых металлов в почве после пожара может увеличиваться в 2–5 раз, что негативно сказывается на качестве окружающей среды и экосистемных процессах.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по предотвращению пожаров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Регулярные проверки систем противопожарной защиты на промышленных объектах снижают риск возгораний на 30–40%. Обучение персонала действиям в случае пожара, включая эвакуацию, уменьшает вероятность человеческих жертв на 60–70%. Внедрение автоматизированных систем мониторинга температурных режимов сокращает количество пожаров на 15–20% за счёт своевременного выявления отклонений.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Технические средства для ликвидации пожаров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пожарные автомобили оснащены мощными двигателями, способными развивать скорость до 100 километров в час, и оборудованы цистернами для воды объёмом до 8–10 тысяч литров.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арсенале пожарных также имеются специализированные инструменты для работы в условиях высокой температуры и задымлённости, включая тепловизоры и датчики обнаружения очагов возгорания, что позволяет значительно повысить эффективность тушения пожаров на промышленных объектах.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4057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существуют специализированные пожарные роботы, которые могут работать в условиях повышенного риска для человека и оснащены системами пожаротушения с дальностью действия до 50 метров.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4057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3641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взрывов на промышленных объектах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Взрывы на промышленных объектах характеризуются высокой скоростью распространения ударной волны, которая может достигать 300–1000 метров в секунду.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в эпицентре взрыва может превышать 2000 °C, что приводит к мгновенному воспламенению и разрушению близлежащих конструкций.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Вероятность летального исхода при взрыве значительно выше, чем при пожаре, и может достигать 80% в зависимости от степени защиты персонала и инфраструктуры.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Классификация взрывов по мощности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Взрывы на промышленных объектах классифицируются по мощности на три категории: малые, средние и крупные. Малые взрывы характеризуются выделением энергии до 10 тыс. тонн в тротиловом эквиваленте, средние — от 10 тыс. до 100 тыс. тонн, крупные — более 100 тыс. тонн. Статистика показывает, что 70% взрывов на промышленных объектах относятся к малым и средним категориям, однако крупные взрывы наносят значительный ущерб и могут иметь катастрофические последствия.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Профилактика взрывов на производстве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соответствии с данными МЧС России, около 20% промышленных аварий связаны со взрывами, что делает профилактику этого явления критически важной.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при соблюдении норм безопасности и регулярном техническом обслуживании оборудования риск взрыва снижается на 70%.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предприятиях необходимо внедрять системы автоматического контроля и оповещения, что позволит сократить время реакции на аварийные ситуации до 1–2 минут и минимизировать последствия взрывов.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взрывов на здания и сооружения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экспертов, взрывы могут вызывать разрушения зданий до степени, требующей сноса, в 70–90% случаев.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Мощность взрыва в 1 кг ТНТ способна привести к обрушению конструкций на площади до 500 квадратных метров. При взрывах давление ударной волны может достигать 100 кПа, что способно привести к разрушению оконных проёмов и стен зданий.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оценки рисков взрывов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оценки рисков взрывов на промышленных объектах используются методы, основанные на расчёте вероятностей и последствий.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метод HAZOP (Hazard and Operability Study) позволяет выявить отклонения от проектных параметров и оценить их влияние на безопасность. По данным статистики, применение подобных методов помогает снизить вероятность серьёзных инцидентов на 30–40%.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EEEF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E5E5E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Статистика пожаров и взрывов на промышленных объектах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распределение пожаров и взрывов на промышленных объектах по отраслям.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Наибольший процент приходится на нефтегазовую (30%) и химическую (25%) промышленность, в то время как наименьший — на фармацевтическую (10%) и пищевую (15%).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причины пожаров и взрывов на промышленных объектах, а также их последствия для экологии и инфраструктуры. Мы ознакомились с мерами по предотвращению и ликвидации пожаров и взрывов, а также с методами оценки рисков.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2026-09-30T19:34:04Z</dcterms:created>
  <dcterms:modified xsi:type="dcterms:W3CDTF">2026-09-30T19:34:04Z</dcterms:modified>
</cp:coreProperties>
</file>