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2113511"/>
            <a:ext cx="5153891" cy="26600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Позиционирование бренда: карта восприятия и УТП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анализа позиционирования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Многомерный статистический анализ, включая факторный анализ, позволяет выявить скрытые структуры в данных о восприятии бренда, на основе которого можно выделить до 7 ключевых факторов, влияющих на позиционирование.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Программы для работы с данными, такие как SPSS и Statistica, обеспечивают точность расчётов и возможность прогнозирования изменений восприятия бренда на рынке с погрешностью не более 5%.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Алгоритмы машинного обучения, например, метод k-средних, помогают автоматически сегментировать аудиторию и определить наиболее эффективные УТП для каждой группы потребителей.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Ошибки позиционирования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30% компаний допускают ошибку позиционирования, неправильно определяя свою целевую аудиторию.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приводит к тому, что 40% потенциальных клиентов не воспринимают бренд как уникальный, упуская возможность формирования эмоциональной связи. В результате компании теряют до 25% потенциальных продаж из-за размытого уникального торгового предложения (УТП).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Оптимизация карты восприятия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проведённым среди 500 респондентов, восприятие бренда может быть улучшено на 20% за счёт оптимизации позиционирования.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карты восприятия показал, что смещение акцента на уникальное торговое предложение (УТП) позволяет увеличить узнаваемость бренда на 15% и повысить лояльность клиентов на 10% в течение первых трёх месяцев после корректировки стратегии.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подтверждается данными о росте конверсии на 12% после репозиционирования ключевых сообщений бренда.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Итоги позиционирования бренда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результаты позиционирования бренда.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процентах: уровень осведомлённости, лояльности, восприятия качества, ассоциации с брендом и уровень удовлетворённости клиентов составляют от 75% до 85%.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13973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свидетельствует о высоком восприятии бренда среди клиентов.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позиционирования бренда, включая карту восприятия, уникальное торговое предложение и стратегии позиционирования. Надеемся, что полученные знания помогут вам эффективно анализировать и оптимизировать восприятие вашего бренда на рынке.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основы позиционирования бренда, включая уникальное торговое предложение и карту восприятия. Обсудим стратегии позиционирования, факторы восприятия бренда и сегментацию аудитории. Также разберём ошибки позиционирования и методы их исправления, чтобы вы могли оптимизировать карту восприятия вашего бренда.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позиционирования бренда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Позиционирование бренда — это процесс определения уникального места бренда на рынке, основанный на анализе потребностей целевой аудитории и конкурентной среды.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Эффективное позиционирование позволяет выделить бренд среди конкурентов, что может привести к увеличению рыночной доли на 20–30% и повышению узнаваемости до 80% среди целевой аудитории.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Ключевым элементом позиционирования является уникальное торговое предложение (УТП), которое должно отражать основные преимущества бренда и его отличия от конкурентов.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Карта восприятия бренда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основе опроса 1200 потребителей выявлены ключевые характеристики бренда: 45% респондентов считают бренд инновационным, 38% — надёжным, 17% — доступным. Позиционирование бренда на карте восприятия показывает, что он занимает среднее положение между премиальными и массовыми сегментами, опережая конкурентов по уровню инноваций на 15%. УТП бренда — инновационность и высокое качество — подтверждено результатами исследований, где эти параметры оценили положительно 82% респондентов.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Элементы УТП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Уникальное торговое предложение (УТП) включает в себя ключевые характеристики и преимущества продукта, выделяющие его на фоне конкурентов.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компания X достигла 30% роста продаж за счёт чёткого УТП, сосредоточенного на инновационной технологии, которая сокращает время приготовления блюд на 25%.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УТП также может включать цифры, показывающие экономическую выгоду для потребителя, такие как снижение расходов на обслуживание товара на 10% за счёт использования продукции бренда.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позиционирования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стратегии позиционирования бренд может использовать уникальное торговое предложение, которое выделяет его на 25% более эффективно среди конкурентов. Для определения целевой аудитории важно провести анализ данных о потребителях, что позволяет на 30% точнее настроить маркетинговые кампании.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Позиционирование на основе карты восприятия помогает выявить свободные ниши и скорректировать имидж бренда, увеличивая его узнаваемость на 20% среди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восприятия бренда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80% потребителей формируют первое впечатление о бренде в течение первых 3–5 секунд взаимодействия. Среди ключевых факторов восприятия выделяются визуальный стиль (логотипы и упаковка), репутация компании (положительные отзывы и рейтинги), а также уникальные торговые предложения, которые выделяются на фоне конкурентов и способствуют повышению узнаваемости бренда на 30–40% среди целевой аудитории.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574473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аспекты играют решающую роль в формировании устойчивого образа бренда в сознании потребителей.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574473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53290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Сегментация аудитории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Сегментация аудитории позволяет выявить ключевые группы потребителей: 35% предпочитают премиум-сегмент, 45% ориентированы на средний ценовой диапазон, а 20% выбирают бюджетные решения. Эти данные помогают разработать персонализированные УТП для каждой группы, повышая тем самым узнаваемость бренда на 25% и увеличивая лояльность клиентов на 30%. В результате маркетинговые усилия становятся более целенаправленными и эффективными.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Позиционирование в конкурентной среде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жёсткой конкуренции на рынке наш бренд занимает устойчивую позицию в сегменте премиальных товаров, опережая 75% конкурентов по уровню лояльности клиентов.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Уникальное торговое предложение (УТП) выделяет нас благодаря 20% снижению цен на аналогичную продукцию без ущерба для качества, что привлекает внимание 35% новых покупателей в течение последних трёх месяцев. Доля положительных упоминаний бренда в социальных сетях увеличилась на 25% за последний квартал, что подтверждает эффективность выбранной стратегии позиционирования.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2026-09-01T11:01:44Z</dcterms:created>
  <dcterms:modified xsi:type="dcterms:W3CDTF">2026-09-01T11:01:44Z</dcterms:modified>
</cp:coreProperties>
</file>