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423555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300" b="1" dirty="0">
                <a:solidFill>
                  <a:srgbClr val="000000"/>
                </a:solidFill>
              </a:rPr>
              <a:t>Применение дронов и беспилотников для мониторинга строительных объектов</a:t>
            </a:r>
            <a:endParaRPr lang="en-US" sz="33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Стандарты и протоколы работы дронов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сфере мониторинга строительных объектов применяются дроны, работающие по стандартам IEEE 802.11 (Wi-Fi) и обеспечивающие связь на расстоянии до 500 метров.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передачи данных используются протоколы MAVLink, позволяющие дронам обмениваться информацией с наземными станциями управления на скорости до 10 Мбит/с.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дроны могут функционировать в соответствии с протоколами UDP и TCP/IP, что гарантирует надёжную передачу данных на большие расстояния.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Обучение операторов дронов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программы подготовки операторов дронов предусмотрено обучение более 200 специалистов в год. Учебные курсы включают практические занятия по управлению дронами в различных погодных условиях, а также освоение навыков работы с программами для анализа полученных данных, что составляет не менее 60% программы обучения.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840480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Обучение проходит на базе современных симуляторов и на реальных объектах, что обеспечивает высокий уровень подготовки операторов.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Интеграция дронов в системы мониторинга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15 тысяч дронов используются в различных отраслях по всему миру, и их интеграция в системы мониторинга строительных объектов позволяет повысить эффективность контроля за ходом работ на 30–40%.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Данные с дронов обрабатываются в режиме реального времени, что сокращает время реагирования на возникающие проблемы до 15–20% по сравнению с традиционными методами наблюдения.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беспилотников способствует снижению затрат на мониторинг на 20–30% благодаря оптимизации процессов и уменьшению необходимости в выездных инспекциях.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развития мониторинга с помощью дронов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перспективы развития мониторинга строительных объектов с помощью дронов. Параметры представлены в процентах и отражают доли, отводимые на разные виды мониторинга: качество строительства (25%), сроки (20%), перемещение техники (25%), состояние конструкций (15%), использование материалов (15%).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применение дронов для мониторинга строительных объектов, их преимущества, типы, а также сравнили с традиционными методами. Обсудили примеры успешного применения, технические характеристики, правовые аспекты и тенденции развития дронов в строительстве.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применение дронов для мониторинга строительных объектов, их преимущества и различные типы. Обсудим сравнение дронов с традиционными методами, примеры успешного использования, технические характеристики, правовые аспекты и экономическую эффективность.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использования дронов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Дроны позволяют сократить время мониторинга строительных объектов до 30–50%, обеспечивая быстрое получение данных о ходе работ и состоянии конструкций.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беспилотников снижает затраты на 20–30% за счёт уменьшения необходимости в выездах специалистов на площадку и оптимизации использования ресурсов.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дроны обеспечивают безопасность мониторинга, позволяя работать в труднодоступных или опасных зонах без риска для жизни и здоровья персонала.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Типы дронов для мониторинга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мониторинга строительных объектов используются различные типы дронов, включая мультикоптеры и фиксированные крылья. Мультикоптеры, такие как DJI Matrice 300 с дальностью полёта до 15 километров, широко применяются благодаря своей манёвренности и способности работать в ограниченном пространстве. Фиксированные крылья, например, Parrot ANAFI, могут развивать скорость до 65 км/ч и обеспечивают эффективный мониторинг больших территорий.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успешного применения дронов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одном из крупных строительных проектов в Москве дроны осуществили 1500 снимков высокого разрешения за 4 часа, что позволило сократить время на мониторинг объекта на 30%.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другом случае, в Санкт-Петербурге, использование дронов для инспекции мостового сооружения уменьшило количество необходимых рабочих выездов на 70%, что привело к значительной экономии средств.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общей сложности, за последний год дроны провели мониторинг более 50 крупных строительных объектов в России, что демонстрирует их эффективность и надежность в строительной отрасли.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Технические характеристики дронов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Дроны, применяемые для мониторинга строительных объектов, оснащены камерами высокого разрешения с разрешением до 4К, что позволяет получать детальные изображения конструкций.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Максимальная дальность полёта таких беспилотников достигает 15 километров, обеспечивая возможность осмотра крупных строительных площадок.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Время автономной работы может составлять до 4 часов, что позволяет проводить непрерывный мониторинг без необходимости частой подзарядки.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Правовые аспекты использования дронов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8903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России использование дронов для мониторинга строительных объектов регулируется Федеральным законом № 218-ФЗ «О государственной регистрации недвижимости», который определяет порядок применения беспилотных воздушных судов в различных сферах, включая строительство. Согласно приказу Минтранса России № 36 от 31 марта 2014 года, владельцы дронов должны получить разрешение на полёты в воздушном пространстве, особенно в районах с ограниченной видимостью или вблизи объектов повышенной опасности.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состоянию на 2023 год, в стране действуют более 120 аккредитованных организаций, предоставляющих услуги по сертификации и регистрации дронов.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развития дронов в строительстве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использование дронов в строительстве увеличилось на 25% за последние три года. Это связано с тем, что применение беспилотников позволяет сократить время мониторинга объектов на 30–40% и снизить затраты на проведение инспекций на 20–30%.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Внедрение дронов в строительный процесс обеспечивает высокую точность и качество данных, что критично для эффективного управления проектами.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Риски и ограничения использования дронов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Потеря сигнала управления дроном может привести к его неконтролируемому полёту и аварии на стройплощадке, что в 20% случаев влечёт за собой повреждения оборудования или травмы персонала. Законодательные ограничения на высоту и дальность полёта дронов в городских условиях могут снижать эффективность мониторинга строительных объектов на 30–50%, особенно в районах с плотной застройкой.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410648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Сложности с навигацией в условиях плохой видимости могут ограничивать использование дронов в 30% строительных проектов, особенно в зимний период или при плохой погоде.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2026-09-01T20:02:48Z</dcterms:created>
  <dcterms:modified xsi:type="dcterms:W3CDTF">2026-09-01T20:02:48Z</dcterms:modified>
</cp:coreProperties>
</file>