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Принцип работы SSD и HDD: Магнитная запись и флеш-память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рассмотрим принципы работы и основные компоненты HDD и SSD, сравним их характеристики, обсудим преимущества и недостатки каждого типа накопителей. Особое внимание уделим скорости чтения и записи, времени доступа и влиянию износа на производительность HDD.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компоненты HDD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Внутри жёсткого диска (HDD) есть несколько ключевых компонентов: магнитные пластины, которые могут достигать толщины 1,5–2 микрометра и вращаются со скоростью до 15 000 оборотов в минуту, блок магнитных головок для чтения и записи данных и шпиндельный двигатель, обеспечивающий вращение пластин.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компоненты совместно создают надёжную систему хранения, способную выдержать до 500 ТБ информации на современных HDD-устройствах.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Контроллер управления регулирует взаимодействие между блоком головок и магнитными пластинами, обеспечивая стабильную работу накопителя.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Принцип магнитной записи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Принцип магнитной записи основан на свойстве магнитных материалов сохранять намагниченность после снятия внешнего магнитного поля.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жёстких дисках (HDD) данные записываются на вращающиеся магнитные пластины с помощью записывающей головки.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00673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Информация кодируется в виде магнитных доменов, где каждому значению бита соответствует определённая ориентация магнитных моментов, например, 0 или 1, сохраняемая в миллиардах таких ячеек на пластине.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Недостатки HDD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Средняя скорость передачи данных у HDD может варьироваться в пределах 150–200 МБ/с, что значительно ниже, чем у современных SSD, достигающих до 5000 МБ/с.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Время доступа к данным на HDD в среднем составляет 5–10 миллисекунд, что делает их менее эффективными по сравнению с SSD, где этот показатель может быть в десятки раз меньше.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HDD более подвержены механическим повреждениям и могут потерять данные при ударах или вибрациях, в то время как SSD более устойчивы к физическим воздействиям.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Принцип работы SSD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SSD использует технологию флеш-памяти NAND, что позволяет записывать и считывать данные на микросхемах.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записи информации данные преобразуются в электрические сигналы и сохраняются в ячейках памяти, а при чтении информация извлекается оттуда без физического перемещения частей, как в случае с HDD. Скорость чтения и записи данных на SSD может достигать нескольких сотен мегабайт в секунду, что значительно выше, чем у HDD.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Преимущества SSD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Скорость работы SSD-накопителей в среднем в 10 раз выше, чем у HDD: время загрузки операционной системы и приложений сокращается до нескольких секунд.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Ресурс записи SSD-накопителей достигает более 7000 циклов перезаписи на ячейку, что обеспечивает стабильную работу в течение 5–7 лет при активном использовании.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SSD-накопители компактнее и энергоэффективнее HDD, что делает их идеальным решением для мобильных устройств и серверов.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Недостатки SSD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Стоимость гигабайта SSD-накопителей выше, чем у HDD: цены на SSD могут варьироваться от 0,5 до 3 долларов за гигабайт, в то время как HDD стоят примерно 0,1 доллара за гигабайт.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Ресурс записи SSD-накопителей ограничен определённым количеством циклов перезаписи, например, некоторые модели выдерживают до 100 000 циклов, после чего их производительность может снижаться.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27274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SSD-накопители более чувствительны к физическим повреждениям, особенно к сильным ударам и перепадам температур, что может привести к потере данных.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Сравнительная таблица характеристик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Скорость чтения данных у SSD-накопителей достигает 500–7000 МБ/с, в то время как у HDD — обычно не превышает 200–500 МБ/с. Среднее время доступа к данным у SSD составляет 0,1–0,2 мс, в то время как у HDD — около 5–10 мс. Ресурс перезаписи у SSD составляет от 10 до 100 тысяч циклов, в то время как HDD может выдержать миллионы циклов записи.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износа на производительность HDD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Износ жёсткого диска (HDD) приводит к снижению скорости вращения шпинделя до 5400 об/мин с возможных 7200 об/мин, что уменьшает время доступа к данным на 20–30%.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Среднее время безотказной работы HDD составляет около 500 000 часов, однако износ магнитной поверхности и механических компонентов сокращает производительность на 30–40% к концу срока службы. Потеря секторов и увеличение числа битых блоков данных снижают общую надёжность хранения информации, что может привести к потере до 5% данных при интенсивной эксплуатации.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Особенности флеш-памяти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Флеш-память основана на изменении состояния заряда в ячейках памяти, что позволяет достигать скорости чтения и записи данных до 500 МБ/с.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тип памяти характеризуется высокой надёжностью и долговечностью: количество циклов перезаписи может достигать 100 000 раз, а среднее время сохранения данных составляет около 10 лет. Кроме того, флеш-память обладает компактностью и энергоэффективностью, что делает её идеальным решением для мобильных устройств и портативных приложений.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Сравнение времени доступа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Среднее время доступа к данным на жёстком диске HDD составляет около 10–15 миллисекунд, в то время как у SSD этот показатель варьируется в пределах 0,1–1 миллисекунды.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означает, что SSD может обеспечить более чем в 10 раз более быстрый доступ к данным по сравнению с HDD.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Такое различие делает SSD предпочтительным выбором для систем, где критично важна скорость загрузки и обработки информации.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SSD и HDD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процентное распределение применения SSD и HDD в различных устройствах. Наибольшая доля использования SSD и HDD приходится на центральные процессоры, мобильные устройства и настольные ПК. Параметры представлены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отличия между HDD и SSD, а также их компоненты и принципы работы. Мы также сравнили скорость чтения и записи, время доступа и другие характеристики, чтобы помочь вам лучше понять преимущества и недостатки каждого типа накопителя. Надеемся, что информация была полезной и интересной!.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2026-09-12T19:08:14Z</dcterms:created>
  <dcterms:modified xsi:type="dcterms:W3CDTF">2026-09-12T19:08:14Z</dcterms:modified>
</cp:coreProperties>
</file>