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Природные пожары в городах (степные, торфяные): Смог и эвакуация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природные пожары в городах, их виды и причины. Изучим риски для населения, механизмы образования смога и его влияние на здоровье. Обсудим меры по снижению рисков, стратегии эвакуации и технологии борьбы с пожарами.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природных пожаров в городах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природные пожары в городах чаще всего возникают из-за нарушений правил пожарной безопасности, которые допускают как жители, так и предприятия. Например, до 40% случаев связаны с неосторожным обращением с огнём.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причиной становятся неисправности электрических систем и линий электропередач, что приводит к коротким замыканиям и возгораниям в сухую и ветреную погоду.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2010 года зафиксировано увеличение числа торфяных пожаров в городах на 30%, что связано с высокой сухостью торфяников и изменением климата.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природных пожаров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Степные пожары охватывают большие территории и могут распространяться со скоростью до 30 км/ч, часто возникают в летний период при температуре воздуха выше 30 °C и сильном ветре. Торфяные пожары представляют особую опасность, так как могут тлеть в течение многих месяцев, их распространение сопровождается выделением едкого дыма, содержащего большое количество токсичных веществ.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погодных условий и рельефа местности площадь торфяных пожаров может достигать десятков гектаров, а глубина выгоревшего торфа иногда составляет до 3 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риски для населения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природных пожаров риск для населения возрастает до 30%, особенно в густонаселённых районах, где концентрация угарного газа и мелких частиц может достигать 100 мкг/м³, что превышает допустимые нормы в несколько раз. По статистике, около 20% жителей оказываются в зоне эвакуации, где им приходится проводить от нескольких дней до недель вне привычного места жительства, что существенно влияет на их социальную и психологическую адаптацию.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каждый год число пострадавших из-за смога и необходимости эвакуации увеличивается на 5–7%, создавая дополнительную нагрузку на медицинские и социальные службы.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образования смога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природных пожаров в городах образуются частицы сажи и летучие органические соединения, такие как формальдегид и бензол. Их концентрация может достигать десятков и сотен микрограммов на кубический метр, что значительно превышает допустимые нормы. Эти вещества в сочетании с автомобильными выхлопами и промышленными выбросами формируют плотный смог, который может охватывать большие территории и угрожать здоровью жителей.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смога на здоровье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смог, образующийся в результате природных пожаров, может вызывать обострение хронических заболеваний у 60% жителей города.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Загрязнение воздуха приводит к увеличению случаев заболеваний дыхательных путей на 35–40%, а также повышает риск сердечно-сосудистых заболеваний на 20–25%.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ВОЗ, воздействие смога ежегодно становится причиной смерти более 7 миллионов человек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снижению 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мер по снижению рисков проводятся регулярные мониторинговые мероприятия, в которых задействованы более 5 тысяч сотрудников МЧС и специализированных служб.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в городах было проведено более 10 тысяч учений по ликвидации последствий природных пожаров, что позволило повысить готовность реагирующих подразделений на 30%.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снижения распространения торфяных пожаров проводится мелиорация около 10 тысяч гектаров торфяников ежегодно.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эвакуации в прошлом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2010 году в России из-за масштабных торфяных пожаров в Подмосковье и других регионах было эвакуировано более 3600 человек. В США, в 2018 году, из-за лесных пожаров в Калифорнии свыше 180 тысяч жителей были вынуждены покинуть свои дома. В Австралии в 2019–2020 годах из-за масштабных лесных пожаров в нескольких штатах эвакуировано около 2000 человек.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мониторинга пожаров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мониторинга природных пожаров в городах используются различные технологии, включая спутниковые системы наблюдения.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спутники могут фиксировать очаги возгораний с точностью до нескольких метров, что позволяет своевременно реагировать на возникающие угрозы.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2018 года количество лесных пожаров в городах сократилось на 30% благодаря применению современных технологий мониторинга.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технологии борьбы с пожарами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условиях для борьбы с пожарами активно применяются высокотехнологичные дроны, способные осуществлять мониторинг и тушение на больших площадях — за один полёт они могут покрыть до 50 квадратных километров.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используются роботизированные системы пожаротушения, которые позволяют минимизировать риск для жизни пожарных. Эффективность таких систем подтверждается статистикой: количество спасённых жизней и снижение ущерба от пожаров на 30% и более в сравнении с традиционными методами.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общественности в борьбе с пожарами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Общественность играет ключевую роль в борьбе с природными пожарами, участвуя в добровольческих пожарных командах и мониторинговых программах.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крупных городах насчитывается более 50 тысяч волонтёров, готовых оперативно реагировать на возгорания.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участие позволяет сократить время обнаружения и ликвидации пожаров на 20–30%, минимизируя площадь распространения огня.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мер по снижению рисков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улучшение по нескольким параметрам снижения рисков от природных пожаров в городах: на 35% снизилась концентрация вредных веществ в воздухе, на 25% — количество эвакуаций, на 20% увеличилось количество профилактических мероприятий, на 15% улучшилось оповещение населения, на 5% повысилась информированность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природных пожаров в городах, включая их типы, причины, риски для населения и меры по снижению этих рисков. Мы также обсудили механизмы образования смога, его влияние на здоровье и стратегии эвакуации, что подчёркивает важность комплексного подхода к предотвращению и ликвидации последствий пожаров.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2026-09-08T20:34:17Z</dcterms:created>
  <dcterms:modified xsi:type="dcterms:W3CDTF">2026-09-08T20:34:17Z</dcterms:modified>
</cp:coreProperties>
</file>