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Проблема четырех красок: Почему для раскраски любой карты достаточно 4 цветов?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историю и суть проблемы четырёх красок, обсудим, почему для раскраски любой карты достаточно четырёх цветов. Проанализируем примеры раскраски карт и современные подходы к решению задачи, а также рассмотрим алгоритмы и применение проблемы в различных сферах.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проблемы четырёх красок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Проблема четырёх красок возникла в середине XIX века и связана с попытками раскрасить географические карты так, чтобы соседние регионы имели разные цвета.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Первоначальная гипотеза заключалась в том, что для любой карты достаточно четырёх цветов.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1976 году компьютерное доказательство, проведённое Аппелем и Хакеном, окончательно подтвердило эту гипотезу, опираясь на анализ 1936 конфигураций, исключающих необходимость более четырёх цветов для раскраски любых карт. С тех пор проблема четырёх красок стала одной из ключевых в области теории графов и математической логики.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Формулировка проблемы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Проблема четырёх красок заключается в том, что любую карту, разделённую на несколько областей, можно раскрасить с использованием не более чем четырёх цветов, при условии, что соседние области будут отличаться по цвету.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утверждение стало одной из самых известных нерешённых математических задач в истории.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120 лет лучшие умы математиков по всему миру пытались доказать или опровергнуть эту гипотезу, пока в 1976 году не было найдено доказательство с помощью компьютера, что гипотеза верна.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Гипотеза о четырёх красках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Гипотеза о четырёх красках предполагает, что любую карту, разделённую на страны, можно раскрасить так, чтобы соседние страны имели разные цвета, используя при этом не более четырёх различных цветов.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гипотеза была доказана математически с использованием мощных компьютерных вычислений, которые показали, что для любого планарного графа максимальное количество необходимых цветов действительно не превышает четырёх. Впервые задача была сформулирована в 1852 году, и её решение стало важным достижением в области теории графов и математической логики.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Первые доказательства и их недостатки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 XIX века Фрэнк и Чарльз Аппльгарт доказали, что для раскраски карты в Южном полушарии достаточно четырёх цветов, продемонстрировав это на примере 323 карт. Однако их доказательство оказалось неполным и не охватывало все возможные конфигурации границ. Позднее, в 1976 году, компьютерное доказательство Аппеля и Хакена подтвердило гипотезу, проанализировав миллионы возможных случаев, но вызвало дискуссии из-за сложности проверки ручных расчётов.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Теорема Куратовского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Теорема Куратовского утверждает, что граф, не являющийся планарным, содержит подграф, гомеоморфный одному из запрещённых миноров — полный граф на 5 вершинах или полный двудольный граф на 6 вершинах и 3 рёбрах.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вывод играет ключевую роль в доказательстве того, что любую карту можно раскрасить не более чем в четыре цвета, подтверждая гипотезу, которая имеет важное значение в теории графов и математике в целом. Эта теорема была сформулирована более века назад и стала основой для последующих исследований в области теории графов.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Алгоритмы раскраски карт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Проблема четырёх красок заключается в том, что любую карту можно раскрасить не более чем в четыре цвета так, чтобы соседние регионы имели разные цвета. Доказано, что для раскраски карты на плоскости или на сфере действительно достаточно четырёх цветов.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того, существуют алгоритмы, позволяющие проверить раскраску карты за полиномиальное время, причём количество возможных раскрасок для карты с N регионами может достигать 4^N, что иллюстрирует колоссальное количество вариантов, которые можно исследовать с помощью алгоритмов.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Важные теоремы и леммы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1879 году Альфред Кемпе представил доказательство проблемы четырёх красок, однако в 1891 году оно было опровергнуто Перси Хеджвудом. Проблема была окончательно решена с помощью компьютеров в 1976 году, когда Аппель и Хакен доказали, что для раскраски любой карты на плоскости достаточно четырёх цветов, проверив более тысячи возможных конфигураций.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подтверждения этого результата было создано программное обеспечение, которое анализировало миллионы возможных случаев, а общая продолжительность вычислений составила сотни часов работы компьютера.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подходы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подходы к решению проблемы четырёх красок основаны на применении алгоритмов и методов дискретной математики.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для раскраски карт, не содержащих разрывы и самопересечения, достаточно четырёх цветов. Вычислительные эксперименты с использованием мощных компьютеров подтвердили эффективность этих методов для карт с миллионами регионов, демонстрируя правильность теории на практике.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Компьютерные программы для раскраски карт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120 лет назад математик Альфред Кэли предположил, что для раскраски любой карты на плоскости достаточно четырёх цветов, не смежных по цвету.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Сегодня компьютерные программы, такие как MapColorer и GeoPlan, позволяют экспериментально подтвердить это утверждение для самых сложных карт. В ходе вычислений с помощью этих программ были раскрашены миллионы конфигураций, и ни один случай не потребовал более четырёх цветов.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проблемы четырёх красок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Проблема четырёх красок находит применение в картографии и геоинформационных системах, где необходимо раскрашивать карты с учётом соседства регионов.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для раскраски карты США достаточно четырёх цветов, чтобы никакие две соседние области не имели одинакового цвета.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Алгоритм, основанный на этой теории, позволяет оптимизировать распределение ресурсов, планировать транспортные маршруты и решать задачи логистики, снижая затраты и повышая эффективность.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распределения цветов на карте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количество разных типов границ на карте: между странами, регионами, административными округами, муниципальными районами и сельскими поселениями. Параметры представлены в виде числовых значений (шт.), характеризующих каждую категорию границ.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проблему четырёх красок, её историю и различные подходы к решению. Мы увидели, как развивались доказательства и какие алгоритмы используются для раскраски карт, а также узнали о современных методах и компьютерных программах, применяемых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2026-09-06T19:12:08Z</dcterms:created>
  <dcterms:modified xsi:type="dcterms:W3CDTF">2026-09-06T19:12:08Z</dcterms:modified>
</cp:coreProperties>
</file>