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955569"/>
            <a:ext cx="5153891" cy="26600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Производственная функция и закон убывающей отдачи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Оптимальный уровень производства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оптимальном уровне производства фирма достигает максимального объёма выпуска продукции при минимальных издержках, что обеспечивает высокую эффективность.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объёме производства 100 единиц продукции в день средние издержки составляют 5 рублей за единицу, а при увеличении до 120 единиц они возрастают до 5,5 рублей.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 важность выбора оптимального объёма производства для максимизации прибыли.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эффективности производства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прошедший год объём производства увеличился на 15%, что свидетельствует о повышении эффективности. Однако при анализе показателей замечена тенденция: с каждым дополнительным вложением ресурсов прирост продукции снижается.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увеличении капиталовложений на 20% прирост производства составил всего 7%, что подтверждает действие закона убывающей отдачи.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закона убывающей отдачи на управление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 убывающей отдачи гласит, что при добавлении переменного ресурса, например труда, к фиксированным ресурсам, например оборудованию, предельный продукт труда сначала возрастает, а затем начинает снижаться.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тому, что при увеличении числа рабочих на участке с фиксированным количеством станков производительность труда каждого нового работника будет ниже предыдущего, например, производительность первых пяти работников составляет 25 единиц продукции, а производительность шестого и последующих работников уже не превышает 20 единиц. Для эффективного управления ресурсами важно учитывать эту закономерность и оптимизировать количество переменных факторов, чтобы максимизировать общий объем производства.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анализа производственной функции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Переменные затраты составляют 30% от общего объёма затрат, постоянные — 25%. Трудовые ресурсы, материалы и оборудование вносят вклад на 20%, 15% и 10% соответственно.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 структуру затрат и ресурсов в производственном процессе.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производственную функцию, её компоненты и закон убывающей отдачи. Мы изучили, как факторы производства взаимодействуют между собой, и как изменение этих факторов влияет на производственную функцию и оптимальный уровень производства. Надеемся, что информация была полезной для вашего понимания экономических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аспекты производственной функции, включая её определение и компоненты. Обсудим закон убывающей отдачи, его графическое представление и влияние на управление производством. Также разберём примеры производственных функций, расчёт предельного продукта и анализ эффективности производства.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производственной функции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Производственная функция отражает зависимость объёма выпуска продукции от количества используемых факторов производства, таких как труд и капитал.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удвоении затрат труда и капитала объём производства может увеличиться на 70–80%, но этот показатель может варьироваться в зависимости от специфики производства. Закон убывающей отдачи гласит, что начиная с определённого момента дополнительное использование переменного фактора при неизменных остальных ведёт к снижению прироста объёма выпуска продукции.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Компоненты производственной функции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Капитал как компонент производственной функции измеряется в денежном выражении и включает в себя инвестиции, оборудование и сооружения, что позволяет создать основу для выпуска продукции.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Труд как фактор производства оценивается количеством занятых работников, например, 100 человек, и является ключевым ресурсом для достижения производительности, при этом его эффективность может изменяться в зависимости от условий работы. Ресурсы и технологии определяют эффективность производственной функции, их оптимальное сочетание может повысить производительность на 20–30% при правильном управлении.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производства и их взаимодействие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производственной функции выделяют три основных фактора производства: труд, земля, капитал.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оптимальном сочетании факторов производства достигается максимальная эффективность.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увеличении количества труда с 10 до 15 единиц и капитала с 5 до 7 единиц, при неизменных земельных ресурсах, наблюдается рост производства на 20%, но затем вступает в силу закон убывающей отдачи, снижая прирост.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 производственной функции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производстве определённого товара с использованием труда и капитала производственная функция может быть представлена как Q = 100 + 10L + 5K, где Q — объём производства, L — количество рабочих, K — количество единиц капитала.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увеличении числа рабочих с 5 до 6 и сохранении капитала на уровне 4 единиц, объём производства возрастает с 130 до 140 единиц.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дальнейшем увеличении рабочих до 7 человек, а капитал остаётся на том же уровне, наблюдается снижение предельного продукта труда: производство увеличивается лишь до 146 единиц.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факторов на производственную функцию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количества одного из факторов производства, например, труда на 10%, а капитал остаётся неизменным, наблюдается рост общего объёма производства на начальном этапе.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после достижения определённого уровня, например, при добавлении ещё 10% труда, общий объём производства увеличивается менее чем на 5%, что свидетельствует о начале действия закона убывающей отдачи.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то же время при фиксированном труде и увеличении капитала на 15% можно достичь значительного роста производства на 7–10%, но дальнейшее наращивание капитала даёт всё меньший прирост объёма продукции.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Расчёт предельного продукта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расчёте предельного продукта сначала определим общий объём выпуска продукции при разных уровнях использования переменного фактора, например, труда. Пусть при 5 единицах труда объём выпуска составляет 100 единиц продукции, а при 6 единицах труда — 120 единиц. Предельный продукт шестой единицы труда составит 20 единиц продукции, что демонстрирует изменение объёма производства при добавлении дополнительной единицы фактора.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изменения факторов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увеличении количества переменного фактора, например, труда на 10%, и неизменных объёмах других факторов, таких как капитал и земля, мы наблюдаем рост общего объёма производства на начальном этапе. Однако, согласно закону убывающей отдачи, после достижения определённого уровня производства (например, при достижении объёма в 80 единиц продукции) каждая дополнительная единица переменного фактора приводит к снижению темпов роста объёма продукции на 5–10%.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63850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иллюстрирует необходимость оптимизации структуры факторов производства для максимизации эффективности.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2026-09-02T14:29:33Z</dcterms:created>
  <dcterms:modified xsi:type="dcterms:W3CDTF">2026-09-02T14:29:33Z</dcterms:modified>
</cp:coreProperties>
</file>