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32087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700" b="1" dirty="0">
                <a:solidFill>
                  <a:srgbClr val="000000"/>
                </a:solidFill>
              </a:rPr>
              <a:t>Психоаналитический подход к культуре: </a:t>
            </a:r>
            <a:pPr algn="r" indent="0" marL="0">
              <a:lnSpc>
                <a:spcPts val="8100"/>
              </a:lnSpc>
              <a:buNone/>
            </a:pPr>
            <a:r>
              <a:rPr lang="en-US" sz="3700" dirty="0">
                <a:solidFill>
                  <a:srgbClr val="000000"/>
                </a:solidFill>
              </a:rPr>
              <a:t>
</a:t>
            </a:r>
            <a:pPr algn="r" indent="0" marL="0">
              <a:lnSpc>
                <a:spcPts val="8100"/>
              </a:lnSpc>
              <a:buNone/>
            </a:pPr>
            <a:r>
              <a:rPr lang="en-US" sz="3700" b="1" dirty="0">
                <a:solidFill>
                  <a:srgbClr val="000000"/>
                </a:solidFill>
              </a:rPr>
              <a:t>З. Фрейд и К.Г. Юнг</a:t>
            </a:r>
            <a:pPr algn="r" indent="0" marL="0">
              <a:lnSpc>
                <a:spcPts val="8100"/>
              </a:lnSpc>
              <a:buNone/>
            </a:pPr>
            <a:r>
              <a:rPr lang="en-US" sz="3700" dirty="0">
                <a:solidFill>
                  <a:srgbClr val="000000"/>
                </a:solidFill>
              </a:rPr>
              <a:t>
</a:t>
            </a:r>
            <a:endParaRPr lang="en-US" sz="3700" dirty="0"/>
          </a:p>
        </p:txBody>
      </p:sp>
      <p:sp>
        <p:nvSpPr>
          <p:cNvPr id="5" name="Text 1"/>
          <p:cNvSpPr/>
          <p:nvPr/>
        </p:nvSpPr>
        <p:spPr>
          <a:xfrm>
            <a:off x="6467302" y="6483927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Юнга на культуру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Карл Густав Юнг, швейцарский психиатр и основоположник аналитической психологии, оказал значительное влияние на культуру XX века.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Его теория архетипов и коллективного бессознательного нашла отражение в многочисленных литературных произведениях, кинематографе и искусстве.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Такие понятия, как интроверсия и экстраверсия, предложенные Юнгом, стали неотъемлемой частью современной психологии и популярной культуры, способствуя глубокому осмыслению человеческой природы в различных культурных контекстах.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интерпретации психоанализа в культуре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современных интерпретациях психоанализа активно исследуются архетипические образы, описанные Карлом Густавом Юнгом, которые проявляются в массовой культуре в более чем 80% художественных произведений. Например, архетип «коллективное бессознательное» находит отражение в образах героев, борющихся с внутренними конфликтами, что позволяет глубже понять динамику социальных взаимодействий. Цифровые технологии способствуют распространению психоаналитических идей, формируя новые культурные феномены и терапевтические практики.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культурного анализа через призму психоанализа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 Зигмунда Фрейда, культурные символы и ритуалы часто отражают подавленные желания и страхи; например, он анализировал символизм сновидений, показывая, как определённые образы могут представлять скрытые конфликты и желания человека.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Карл Густав Юнг развивал идею коллективного бессознательного, утверждая, что культурные архетипы и мифы содержат универсальные символы, которые проявляются в искусстве и литературе разных эпох и народов; так, анализ популярных сказок и легенд выявляет повторяющиеся архетипические образы, такие как герой, злодей и спаситель.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исследования помогают глубже понять, как культурные явления формируются под влиянием психологических процессов и коллективного опыта.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психоанализа на современное искусство и науку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показывает, как психоанализ повлиял на различные области искусства и науки. Значения измеряются в процентах (ед.), отражают степень влияния и варьируются от 65 до 92.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Наиболее значительное воздействие психоанализ оказал на психологию, в меньшей степени — на социологию.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психоаналитический подход к культуре через призму теорий Фрейда и Юнга. Мы увидели, как их идеи влияют на понимание культурных явлений и современное искусство и науку. Надеюсь, материал был полезен для вашего дальнейшего изучения психоанализа и культуры.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теории З. Фрейда и К. Г. Юнга, лежащие в основе психоаналитического подхода к культуре. Мы сравним их концепции, проанализируем структуру личности по Фрейду и архетипы по Юнгу, а также обсудим влияние бессознательного на культуру и развитие искусства и науки через призму психоанализа.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концепции Фрейда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Зигмунд Фрейд разработал теорию психоанализа, в основе которой лежат три концепции: «Оно», «Я» и «Сверх-Я».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«Оно» представляет собой бессознательные инстинкты и желания, которыми человек руководствуется с момента рождения.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740727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то время как «Я» отвечает за адаптацию к реальности и осознанное поведение, «Сверх-Я» отражает внутренние нормы и идеалы, сформированные под влиянием социума. Эти три компонента формируют сложную структуру личности, которую Фрейд анализировал в контексте взаимодействия с окружающей культурой и обществом.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740727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99164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Теория коллективного бессознательного Юнга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Теория коллективного бессознательного Карла Густава Юнга объясняет, что в психике каждого человека заложены архетипы, сформированные в результате исторического развития человечества.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архетипы проявляются в сновидениях, мифах и легендах, оказывая влияние на культуру и поведение людей. Юнг утверждал, что коллективное бессознательное содержит универсальные символы и образы, которые могут быть обнаружены в различных культурах и эпохах.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Архетипы по Юнгу: диаграмма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теории Карла Густава Юнга, существует несколько основных архетипов, которые проявляются в психике человека и влияют на его поведение. Среди них — архетипы Самости, Тени, Анимы и Анимуса.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архетипы не являются статичными и могут проявляться в различных комбинациях, что позволяет выделить до восьми наиболее значимых архетипов, отражающих основные аспекты человеческой психики. Диаграмма архетипов наглядно демонстрирует, как они взаимосвязаны и как влияют на формирование личности, помогая глубже понять психоаналитический подход Карла Юнга к изучению человеческой психики.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бессознательного на культуру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мнению Фрейда, значительная часть культуры обусловлена подавленными желаниями и конфликтами, которые проявляются в искусстве, религии и социальных нормах. Юнг ввёл понятие коллективного бессознательного, включающего архетипы, которые формируют основу культурных символов и сюжетов.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около 70% сюжетов в мировой литературе содержат архетипические элементы, что подтверждает влияние бессознательного на культурные паттерны.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Психосексуальные стадии развития Фрейда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психосексуальной теории Зигмунда Фрейда выделено пять основных стадий развития личности: оральная (0–1,5 года), анальная (1,5–3 года), фаллическая (3–6 лет), латентная (6–12 лет) и генитальная (подростковый возраст и далее).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Каждая стадия характеризуется определёнными конфликтами и задачами, влияющими на формирование личности и отношения с окружающими. Например, на оральной стадии удовлетворение основных потребностей зависит от матери, что впоследствии может влиять на формирование привязанности и доверия к миру.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Концепция индивидуации Юнга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Концепция индивидуации Карла Густава Юнга описывает процесс психологической дифференциации личности, включающий в себя интеграцию сознательного и бессознательного опыта. В основе индивидуации лежит стремление к самореализации, которое предполагает прохождение через серию кризисов и переосмысление жизненных ценностей. По Юнгу, этот процесс может занимать десятилетия, требуя глубокого самопознания и работы над собой, что делает его ключевым элементом в понимании личностного роста и развития.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Фрейда на культуру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конце XIX — начале XX века идеи Зигмунда Фрейда оказали значительное влияние на развитие культуры и искусства.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Его теория психоанализа способствовала переосмыслению представлений о человеческом подсознании, что нашло отражение в многочисленных литературных произведениях и кинематографе. Например, влияние фрейдистских концепций заметно в работах таких авторов, как Джеймс Джойс и Вирджиния Вулф, где исследуются глубины человеческой психики и скрытые мотивы поведения.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2026-09-02T14:56:39Z</dcterms:created>
  <dcterms:modified xsi:type="dcterms:W3CDTF">2026-09-02T14:56:39Z</dcterms:modified>
</cp:coreProperties>
</file>