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15636" y="1955569"/>
            <a:ext cx="6192982" cy="26600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400" b="1" dirty="0">
                <a:solidFill>
                  <a:srgbClr val="000000"/>
                </a:solidFill>
              </a:rPr>
              <a:t>Психологическая антропология и исследования </a:t>
            </a:r>
            <a:pPr algn="l" indent="0" marL="0">
              <a:lnSpc>
                <a:spcPts val="6700"/>
              </a:lnSpc>
              <a:buNone/>
            </a:pPr>
            <a:r>
              <a:rPr lang="en-US" sz="4400" b="1" dirty="0">
                <a:solidFill>
                  <a:srgbClr val="000000"/>
                </a:solidFill>
              </a:rPr>
              <a:t>М. Мид</a:t>
            </a:r>
            <a:endParaRPr lang="en-US" sz="44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основы психологической антропологии, включая исследования Маргарет Мид. Узнаем о её жизни и карьере, а также о методологии и подходах к изучению влияния культуры на развитие личности. Обсудим кросс-культурные различия в социализации и роль гендерных стереотипов, а также влияние технологий на культуру и перспективы психологической антропологии.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Основы психологической антропологии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Психологическая антропология изучает влияние культурных факторов на психологическое развитие и поведение человека.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Маргарет Мид показали, что культурные модели детства различаются: например, в архаических обществах Новой Гвинеи обнаружены 3 основных типа перехода от детства к взрослости, отличные от западной модели.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Мид выявила, что социальные ожидания и воспитание влияют на формирование личности, что подтверждается её наблюдениями за поведением подростков в разных культурных контекстах.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Жизнь и карьера М. Мид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Маргарет Мид в течение почти полувековой карьеры опубликовала более 30 книг и свыше 150 статей, став одной из самых влиятельных фигур в психологической антропологии.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1928 году она начала работу в Американском музее естественной истории, где провела множество антропологических исследований в Самоа и Новой Гвинее, которые легли в основу её первых значимых работ. Вклад Мид в изучение культурных аспектов детства и подростков оказал значительное влияние на последующие поколения антропологов и психологов.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Методология М. Мид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Методология Маргарет Мид основана на комплексном подходе к изучению культурных традиций и социальных институтов различных народов. Она провела более 100 интервью и собрала обширный этнографический материал, что позволило ей выделить три типа культурных изменений: диффузию, аккумуляцию и изоляцию.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Результаты исследований Мид оказали значительное влияние на понимание процессов социализации и формирования культурных норм, а её работы стали основой для дальнейших исследований в области психологической антропологии.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Исследования М. Мид в Новой Гвинее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1928–1933 годах Маргарет Мид провела детальное исследование 26 племён на острове Киваи, зафиксировав различные модели воспитания детей. Она выявила, что в некоторых культурах девочки до 8 лет в среднем спят вместе с родителями примерно 80% времени, в то время как мальчики в этом же возрасте — около 60%. Также Мид описала, что определённые ритуалы инициации проводятся в племенах с 15 лет, отмечая значительное влияние социальных ожиданий на формирование личности.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Концепция ритуалов перехода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концепции ритуалов перехода, разработанной Анри ван Геннепом, выделяется три стадии: отделение, промежуточное состояние и включение в новое сообщество.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Маргарет Мид исследовала обряды инициации у племён островов Тихого океана и выяснила, что такие ритуалы могут занимать от нескольких дней до нескольких месяцев, адаптируясь под культурные особенности каждого племени.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некоторых культурах период инициации сопровождается ритуальными испытаниями, которые помогают молодым людям интегрироваться во взрослую жизнь.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Кросс-культурные различия в социализации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41563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 Маргарет Мид, в традиционных обществах с высокой степенью интеграции семьи детей социализируют с раннего возраста: к трём годам в 80% случаев они уже активно участвуют в жизни сообщества. Разные культуры демонстрируют значительные отличия в подходах к воспитанию: например, в некоторых культурах девочек с раннего возраста готовят к выполнению домашних обязанностей, уделяя этому внимание с двух лет, в то время как мальчиков с пяти лет обучают навыкам, необходимым для трудовой деятельности.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различия подчёркивают важность понимания культурных контекстов для эффективного взаимодействия и адаптации в многонациональных средах.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Подходы к изучению детства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психологической антропологии применяются кросс-культурные исследования, анализирующие поведение детей в разных обществах. Маргарет Мид в своих работах использовала данные, полученные от более чем 100 этнографических источников, что позволило ей сравнить модели детского развития в разных культурах. Она выявила, что в некоторых обществах преобладают коллективистские тенденции, в то время как в других более выражены индивидуалистические черты.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Психологические типы в культуре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исследованиях Маргарет Мид выявлено, что в разных культурах существуют различные психологические типы, например, около 60% детей в традиционных обществах демонстрируют открытость и непосредственность в выражении эмоций, в то время как в индустриальных обществах этот показатель составляет примерно 30%.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308465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Мид также отмечала, что в некоторых культурах индивидуализм проявляется у 40% респондентов, в то время как в других преобладает коллективизм, который характерен для 50% опрошенных. Эти данные позволяют глубже понять культурные различия и механизмы социализации в разных обществах.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30846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6690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гендерных стереотипов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Гендерные стереотипы играют значительную роль в формировании поведенческих моделей, где более 70% опрошенных респондентов в различных культурах демонстрируют ожидания соответствия традиционным ролям мужчин и женщин. Исследования 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Мид показывают, что в некоторых культурах гендерные стереотипы менее выражены, однако даже в этих условиях социальное давление может приводить к значительным психологическим напряжениям у 40–50% индивидов, не соответствующих стереотипным ожиданиям. Стереотипы влияют на социализацию, ограничивая возможности самореализации у 30% женщин и 20% мужчин, которые выбирают профессии или роли, несоответствующие их интересам и способностям.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технологии на культуру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XX веке, особенно после Второй мировой войны, технологические инновации, такие как радио и телевидение, проникли в жизнь более 85% населения мира, что кардинально изменило культурные практики и способствовало унификации культурных кодов. Исследования 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Мид показали, что воздействие массовой культуры, транслируемой через эти технологии, привело к изменениям в традиционных обрядах инициации подростков: в некоторых культурах этот процесс сократился с нескольких лет до нескольких месяцев. К примеру, в некоторых обществах молодёжь стала интегрироваться во взрослую жизнь значительно быстрее благодаря новым формам развлечения и общения, предоставляемым технологиями.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психологической антропологии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распределение исследовательских интересов в психологической антропологии: изучение культурных норм (25%), исследование социализации (25%), анализ обрядов (20%), влияние глобализации (15%) и роль религии (15%). Это отражает основные направления анализа в данной научной области.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представлены в процентах от общего объёма исследований.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концепции и методы психологической антропологии, уделив особое внимание работам Маргарет Мид. Мы увидели, как культурные факторы влияют на развитие личности и социализацию, а также обсудили современные тенденции и перспективы психологической антропологии.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2026-09-13T14:11:42Z</dcterms:created>
  <dcterms:modified xsi:type="dcterms:W3CDTF">2026-09-13T14:11:42Z</dcterms:modified>
</cp:coreProperties>
</file>