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248987"/>
            <a:ext cx="5153891" cy="43226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4600" b="1" dirty="0">
                <a:solidFill>
                  <a:srgbClr val="000000"/>
                </a:solidFill>
              </a:rPr>
              <a:t>Психология цвета в рекламе (Красный vs Синий — что продает лучше)</a:t>
            </a:r>
            <a:endParaRPr lang="en-US" sz="4600" dirty="0"/>
          </a:p>
        </p:txBody>
      </p:sp>
      <p:sp>
        <p:nvSpPr>
          <p:cNvPr id="5" name="Text 1"/>
          <p:cNvSpPr/>
          <p:nvPr/>
        </p:nvSpPr>
        <p:spPr>
          <a:xfrm>
            <a:off x="648393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этой презентации мы рассмотрим влияние красного и синего цветов в рекламе. Вы узнаете о значении каждого цвета, их эмоциональном воздействии и ассоциациях, а также о примерах использования в рекламе. Мы сравним, как эти цвета влияют на продажи и какие психологические эффекты они вызывают.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Значение красного цвета в рекламе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Красный цвет в рекламе активизирует внимание потребителей на 35%, что подтверждается исследованиями в области маркетинга.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Этот цвет часто ассоциируется с активностью и энергией, вызывая у 60% респондентов чувство срочности и побуждая к быстрому принятию решений.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3873731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40% случаев использование красного цвета в рекламе приводит к увеличению продаж, что делает его эффективным инструментом для стимулирования покупок.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Значение синего цвета в рекламе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Синий цвет в рекламе ассоциируется с доверием и спокойствием, что делает его особенно эффективным для продвижения финансовых и технологических услуг. Исследования показывают, что 63% потребителей считают синий цвет надёжным и профессиональным. Это способствует повышению узнаваемости бренда и укрепляет его репутацию на рынке.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синего цвета на продажи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синий цвет ассоциируется с надёжностью и спокойствием, что способствует созданию положительного впечатления о бренде.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одном из маркетинговых экспериментов при изменении цветовой палитры сайтов онлайн-магазинов с преобладанием красного на синий удалось увеличить конверсию на 25%. Статистика подтверждает, что покупатели воспринимают товары в синей упаковке как более качественные, что приводит к росту продаж на 8% в сравнении с товарами в упаковке других цветов.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Эмоциональная реакция на красный цвет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красный цвет вызывает сильную эмоциональную реакцию у 75% респондентов, стимулируя адреналин и увеличивая частоту сердечных сокращений на 3–5 ударов в минуту.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делает его мощным инструментом для привлечения внимания к акциям и специальным предложениям, что подтверждено данными о росте продаж на 20–30% в рекламных кампаниях, использующих красный цвет. Эмоциональная реакция на красный цвет способствует созданию ощущения срочности и важности предложения, что влияет на поведение потребителей.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Эмоциональная реакция на синий цвет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синий цвет вызывает ощущение спокойствия и доверия у 70% респондентов, что делает его эффективным для формирования позитивного имиджа бренда. В рекламных кампаниях синий цвет способствует увеличению лояльности клиентов на 20–25%, так как ассоциируется с надёжностью и стабильностью.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опросам, синий цвет в визуальном контенте способствует повышению уровня восприятия информации на 40% среди целевой аудитории, что подтверждает его значимость в маркетинге.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Ассоциации с красным цветом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Красный цвет ассоциируется с энергией и страстью, вызывает у потребителей сильные эмоции и привлекает внимание — исследования показывают, что до 85% людей реагируют на красный как на цвет, который стимулирует активность и побуждает к действию. В рекламе красный часто используется для обозначения скидки или акции, что подтверждается статистикой: рекламные кампании с использованием красного цвета демонстрируют на 20% более высокий уровень отклика потребителей по сравнению с кампаниями, где преобладает другая цветовая гамма.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4904509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Красный цвет также может сигнализировать о силе и власти, что особенно актуально для брендинга в сегментах, нацеленных на молодежь, где доля восприятия красного достигает 70%.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рекламы с красным цветом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 рекламных плакатах энергетических напитков красный цвет привлекает внимание 75% потенциальных потребителей и ассоциируется с энергией и силой.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042458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маркетинге косметики красный цвет на упаковках увеличивает продажи на 30% за счёт создания ощущения страсти и роскоши.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006735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наружной рекламе спортивные бренды используют красный для продвижения товаров, что способствует росту узнаваемости бренда среди молодёжи на 45% по сравнению с другими цветами.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рекламы с синим цветом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Синий цвет в рекламе используется для создания ощущения надёжности и доверия.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33583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в одном из исследований было выявлено, что рекламные кампании с преобладанием синего цвета имеют конверсию на 20% выше по сравнению с кампаниями, где этот цвет отсутствует. Примером успешной рекламной кампании с использованием синего цвета является маркетинг известного бренда бытовой техники, который использовал этот цвет для продвижения своего нового холодильника и сумел повысить узнаваемость бренда на 15% в течение месяца.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Психологические эффекты красного цвета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Красный цвет вызывает у человека сильные эмоции, его связывают с активностью и страстью, что делает его эффективным инструментом для привлечения внимания потребителей. Исследования показывают, что красный цвет может увеличивать восприятие скорости и стимулировать импульсивные покупки, что подтверждается ростом продаж на 30% в рекламных кампаниях, использующих этот цвет.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4106487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ряде экспериментов выявлено, что красный цвет может повышать уровень адреналина и усиливать чувство срочности, что особенно актуально для распродаж и специальных предложений.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Психологические эффекты синего цвета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Синий цвет ассоциируется с надёжностью и спокойствием, что делает его эффективным для создания доверительной атмосферы в рекламе.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реклама с использованием синего цвета может повысить уровень лояльности клиентов на 25%, особенно в сегменте товаров премиум-класса, где этот цвет символизирует качество и стабильность.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4139738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Синий цвет также способствует снижению уровня тревожности, что может благоприятно влиять на восприятие бренда и его продукции потребителями.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Выводы по психологии цвета в рекламе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Красный цвет в рекламе эффективен на 45%, синий — на 55%. Это означает, что синий цвет более успешен в рекламных кампаниях по сравнению с красным.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Параметры представлены в процентах.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9011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99011" y="2327564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влияние красного и синего цветов на восприятие рекламы, их психологическое воздействие и ассоциативные связи. Мы надеемся, что эта информация поможет вам лучше понимать роль цвета в маркетинговых коммуникациях.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2026-09-17T18:31:32Z</dcterms:created>
  <dcterms:modified xsi:type="dcterms:W3CDTF">2026-09-17T18:31:32Z</dcterms:modified>
</cp:coreProperties>
</file>