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700" b="1" dirty="0">
                <a:solidFill>
                  <a:srgbClr val="000000"/>
                </a:solidFill>
              </a:rPr>
              <a:t>Психология импульсивных покупок в офлайн и онлайн</a:t>
            </a:r>
            <a:endParaRPr lang="en-US" sz="47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психологические механизмы и факторы, влияющие на импульсивные покупки в офлайн и онлайн-среде. Особое внимание уделим сравнению этих факторов, примерам импульсивных покупок и влиянию социальных и маркетинговых аспектов. Также обсудим тенденции и стратегии управления импульсивными покупками, а также их итоговое влияние на потребительское поведение.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импульсивных покупок офлайн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40% покупок в офлайн-магазинах являются импульсивными.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ключевых факторов, влияющих на импульсивные покупки, выделяются наличие скидок и акций, привлекательные визуальные решения в магазинах, а также социальное влияние окружающих покупателей.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Статистика показывает, что более 60% потребителей принимают решение о покупке в течение первых 60 секунд пребывания в магазине.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импульсивных покупок онлайн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63% онлайн-покупок являются импульсивными, что на 10% выше, чем в традиционных магазинах.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факторы таких покупок включают персонализированные рекомендации, привлекательные цены, которые оказываются ниже на 15% по сравнению с конкурентами, и удобство оформления заказа, что снижает порог принятия решения на 20%.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Влияние социальных сетей также играет значительную роль: 40% пользователей делают импульсивные покупки, вдохновлённые контентом в социальных медиа.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механизмы офлайн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офлайн-среде психологические механизмы импульсивных покупок часто связаны с влиянием окружения и эмоциональным заражением, что может привести к увеличению трат на 30–40% в магазинах с атмосферой праздника или весёлой музыкой.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присутствия и возможность сразу увидеть товар увеличивают вероятность спонтанных решений о покупке на 25% по сравнению с онлайн-шопингом, где импульсивность снижена из-за отсутствия физического контакта с товаром.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около 70% импульсивных покупок в офлайн-магазинах совершается под воздействием внешних стимулов, таких как привлекательные витрины и акции.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механизмы онлайн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 онлайн-среде средний уровень импульсивных покупок на 30% выше, чем в офлайн-магазинах. Это связано с меньшим влиянием социальных норм и анонимностью покупателей. Также важную роль играет персонализация предложений: 65% пользователей отмечают, что персонализированные рекомендации влияют на их решение о покупке в интернете.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маркетинга на импульсивные покупки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около 80% всех покупок являются импульсивными.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Эффективные маркетинговые стратегии, такие как привлекательные акции и скидки, способствуют увеличению импульсивных покупок на 30–40% в офлайн-магазинах и на 50% в онлайн-среде.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Визуальные элементы и яркие баннеры увеличивают конверсию на 25–30% в физических магазинах, в то время как персонализированные предложения и рекомендации в интернете поднимают количество спонтанных покупок на 40–50%.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импульсивных покупок в офлайн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60% покупок в офлайн-магазинах совершаются спонтанно, без предварительного планирования. Часто импульсивные покупки совершаются под влиянием скидок и акций, например, когда потребитель видит товар со скидкой 30–40%, что приводит к увеличению среднего чека на 20–25% в сравнении с заранее спланированными покупками.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значительное влияние на принятие решения о покупке оказывает эмоциональная привлекательность товара: красочные упаковки и рекламные кампании могут увеличить вероятность импульсивного приобретения на 50%.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социальных факторов офлайн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уровень импульсивных покупок в офлайн-магазинах в среднем на 20% выше, чем в онлайн-среде. Это связано с тем, что присутствие других покупателей создаёт ощущение социальной нормы, побуждая к более частым незапланированным покупкам. Кроме того, примерно 60% респондентов в офлайн-магазинах отметили, что внешние стимулы, такие как музыкальное сопровождение и освещение, влияют на их решения о покупке.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социальных факторов онлайн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 онлайн-среде доля импульсивных покупок на 30% выше, чем в офлайн-магазинах. Это связано с отсутствием прямого контакта с товаром и более лёгким доступом к информации о скидках и акциях.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Социальные сети играют значительную роль: 70% пользователей вдохновляются рекомендациями друзей и инфлюенсеров при принятии решения о покупке.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импульсивных покупок в будущем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аналитиков, к 2025 году объём рынка импульсивных покупок в мире достигнет 2,2 триллиона долларов, что на 45% больше по сравнению с 2020 годом.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цифровой трансформации растёт доля онлайн-покупок, составляя около 20% от общего числа импульсивных приобретений в 2023 году и ожидается её увеличение до 30% к концу следующего десятилетия. Важную роль в формировании импульсивных решений покупателей будут играть персонализированные предложения и использование технологий искусственного интеллекта, улучшающих клиентский опыт на 30–40%.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снижения импульсивных покупок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более 50% импульсивных покупок в офлайн-магазинах совершается под влиянием ярких визуальных элементов и выстроенной атмосферы, тогда как в онлайн-шопинге значительную роль играют персонализированные рекомендации и привлекательные цены со скидками, достигающими 30–40% от первоначальной стоимости товара.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снижения количества импульсивных покупок можно применять такие стратегии, как ограничение количества товаров в одной покупке, установление минимального времени для принятия решения о покупке и использование психологических триггеров в обратном направлении, например, показывая сначала менее привлекательные предложения.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Эффективными также являются напоминания о бюджете и списки покупок, сокращающие вероятность незапланированных трат на 20–30%.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влияния импульсивных покупок на поведение потребителей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Импульсивные покупки увеличивают частоту покупок на 35%, средний чек на 25%. Это снижает лояльность к бренду на 20% и влияет на эмоциональное состояние потребителей на 15%. Параметр «Влияние на импульсивные покупки в будущем» показывает незначительный рост на 5%. Все данные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психологические механизмы и факторы, влияющие на импульсивные покупки как в офлайн, так и в онлайн-среде. Также мы обсудили примеры таких покупок и тенденции, которые могут повлиять на их будущее, а также стратегии снижения импульсивных покупок.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2026-09-17T18:17:09Z</dcterms:created>
  <dcterms:modified xsi:type="dcterms:W3CDTF">2026-09-17T18:17:09Z</dcterms:modified>
</cp:coreProperties>
</file>