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17673" y="1248987"/>
            <a:ext cx="5719156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Пустыни мира: </a:t>
            </a:r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как они формируются (Сахара, Атакама, Гоби)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особенности формирования пустынь на примере Сахары, Атакамы и Гоби. Обсудим факторы, влияющие на их образование, а также сравним климатические условия и особенности каждой из них. Кроме того, поговорим о флоре и фауне пустынь, адаптации живых организмов к экстремальным условиям, влиянии человека и экологических проблемах этих регионов.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формирования пустынь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Примерно 30% земной суши покрыто пустынями, и их формирование обусловлено несколькими ключевыми факторами, включая низкое количество осадков — в некоторых частях Атакамы оно может составлять менее 1 мм в год, а в Гоби среднее количество осадков — около 200 мм в год.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Рельеф и климат также играют важную роль: в Сахаре перепады температур могут достигать 50°C, что способствует иссушению почвы и формированию песчаных дюн.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Расположение в зонах с высокими атмосферными давлениями и удалённость от океанов дополнительно ограничивают поступление влаги, делая эти регионы одними из самых засушливых на планете.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Характеристика Сахары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Сахара — крупнейшая пустыня мира, занимающая площадь около 9 миллионов квадратных километров. Она расположена на территории Северной Африки и охватывает 10 государств. Температура воздуха в пустыне может достигать +50 °C днём, а ночью опускаться до −15 °C. Пустыня образована под воздействием субтропических антициклонов и низких осадков, составляющих менее 250 мм в год.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Гоби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Гоби — одна из крупнейших пустынь мира, занимающая площадь около 1 200 000 квадратных километров.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расположена на территории Монголии и Китая и известна своими суровыми климатическими условиями: среднегодовая температура колеблется от −10 °С на севере до +20 °С на юге, а количество осадков не превышает 200 миллиметров в год. Высота поверхности пустыни варьируется от 900 до 1800 метров над уровнем моря.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Растительный мир пустынь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пустынях мира, таких как Сахара, Атакама и Гоби, насчитывается около 1500 видов растений, приспособленных к экстремальным условиям. Например, в пустыне Атакама произрастает менее 50 видов растений на квадратный километр, что связано с минимальным количеством осадков, которое составляет менее 50 миллиметров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пустынные растения обладают уникальной способностью сохранять воду, например, кактусы могут накапливать до 3000 литров воды в своих стволах.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Животный мир пустынь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пустынях мира обитает около 44 видов млекопитающих, 300 видов птиц и более 4 тысяч видов насекомых.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Пустынные животные адаптировались к суровым условиям: например, верблюды могут выживать без воды до 15 дней, а тушканчики могут прыгать на расстояние, в 20 раз превышающее длину их тела.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уникальных представителей фауны пустынь выделяются такие виды, как фенеки, адаптированные к ночному образу жизни, и гекконы, способные бегать по вертикальным поверхностям.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Адаптация флоры к условиям пустыни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пустынях мира, таких как Сахара, Атакама и Гоби, более 90% растений обладают способностью сохранять воду в своих тканях, что позволяет им выживать в условиях засухи. Например, некоторые виды кактусов способны накапливать до 3000 литров воды, обеспечивая себе жизнедеятельность в периоды отсутствия осадков. Адаптация флоры также проявляется в развитии глубоких корней, достигающих водоносных слоёв на глубине до 60 метров, что позволяет растениям получать доступ к необходимым ресурсам.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человека на пустыни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десятилетия площадь пустынь увеличилась на 25%, в основном из-за нерационального использования земель и климатических изменений.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около 1% территорий в аридных зонах мира трансформируется в пустынные ландшафты, что связано с интенсивным земледелием и перевыпасом скота.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30 стран мира испытывают негативные последствия опустынивания, которые приводят к ухудшению качества жизни и потере сельскохозяйственных угодий.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проблемы пустынь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Пустыни занимают около 20% поверхности суши Земли, и экологические проблемы в этих регионах становятся всё более актуальными.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пустыне Сахара наблюдается опустынивание, которое приводит к потере плодородных земель на площади более 100 миллионов гектаров.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деятельности человека, такой как нерациональное использование водных ресурсов и перевыпас скота, ситуация ухудшается, что ставит под угрозу существование многих видов растений и животных.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Охрана пустынь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пустынях мира, таких как Сахара, Атакама и Гоби, площадь которых составляет более 10 миллионов квадратных километров, обитает множество редких и уникальных видов растений и животных. Охрана этих экосистем критически важна: в Сахаре насчитывается около 500 видов эндемичных растений, а в Атакаме обитает более 150 видов лишайников. Программы по сохранению пустынь включают мониторинг биоразнообразия и борьбу с нелегальной добычей ресурсов.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Пустыни и их биоразнообразие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Пустыни, такие как Сахара, Атакама и Гоби, занимают более 20% суши на планете и характеризуются крайне низким уровнем осадков — менее 250 мм в год. Биоразнообразие этих регионов включает около 40% видов растений, приспособленных к суровым условиям, среди которых можно выделить более 1500 видов кактусов в Северной и Центральной Америке.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несмотря на жёсткие условия, здесь обитает свыше 4000 видов животных, включая антилоп, ящериц и насекомых, адаптированных к выживанию в условиях дефицита воды.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параметры пустынь мира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площадей пустынь Сахара, Атакама и Гоби.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Площади представлены в процентах от общего объёма данных по пустыням мира. Сахара занимает наибольшую долю — 30%, Гоби — 12%, Атакама — 10%.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разнообразие пустынь мира, их уникальные характеристики и экологические особенности. Мы обсудили факторы формирования пустынь, их климатические условия, растительный и животный мир, а также адаптации флоры и фауны к суровым условиям.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2026-09-12T19:11:45Z</dcterms:created>
  <dcterms:modified xsi:type="dcterms:W3CDTF">2026-09-12T19:11:45Z</dcterms:modified>
</cp:coreProperties>
</file>