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Работа мозга во время медитации: Что происходит с альфа-ритмами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механизмы работы мозга во время медитации, уделим внимание альфа-ритмам и их роли в этом процессе. Обсудим изменения альфа-ритмов до и после медитации, методы их исследования и связь с релаксацией. Разберём, как альфа-ритмы влияют на когнитивные функции и какие практические выводы можно сделать из исследований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Физиология медитации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 время медитации альфа-ритмы мозга, которые представляют собой регулярные электрические колебания частотой 8–13 Гц, увеличиваются примерно на 25–30% по сравнению с состоянием покоя.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связано с тем, что медитация способствует снижению уровня стресса и активизации парасимпатической нервной системы.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такие изменения могут наблюдаться уже через 10–15 минут после начала практики.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альфа-ритмов в мозге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Альфа-ритмы в мозге имеют частоту колебаний в диапазоне от 8 до 12 Гц и играют ключевую роль в синхронизации активности нейронов. В состоянии покоя, особенно с закрытыми глазами, альфа-активность увеличивается, достигая в некоторых случаях более 50% от общего спектра мозговой активности.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медитация способствует усилению альфа-ритмов, что может быть связано с ощущением расслабленности и снижением уровня стресса.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исследования альфа-ритмов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Электроэнцефалография (ЭЭГ) позволяет регистрировать альфа-ритмы с точностью до 0,1 Гц, что даёт возможность отслеживать их динамику в реальном времени.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исследованиях медитативных практик было выявлено, что амплитуда альфа-ритмов у опытных медитаторов в состоянии глубокой релаксации увеличивается на 20–40% по сравнению с состоянием покоя.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более детального анализа используются также методы когерентного анализа, позволяющие оценить степень синхронизации между различными областями мозга и выявить изменения в паттернах альфа-ритмов при медитации.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медитации на альфа-ритмы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регулярная медитация может увеличить амплитуду альфа-ритмов на 15–20% в теменно-затылочных долях мозга по сравнению с состоянием покоя.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 время медитации уровень альфа-активности возрастает на 25–30%, что связано с уменьшением стрессовых реакций и улучшением психоэмоционального состояния.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данные подтверждают, что медитация способствует релаксации и гармонизации работы мозга.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Частота альфа-ритмов в разных состояниях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состоянии покоя и расслабленности альфа-ритмы мозга колеблются с частотой 8–13 Гц, что считается нормой для здорового человека.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 время медитации наблюдается увеличение амплитуды и регулярности альфа-ритмов, при этом их частота может достигать 10–12 Гц, что свидетельствует о снижении уровня стресса и активации парасимпатической нервной системы. В сравнении с бодрствованием, когда альфа-ритмы менее выражены и имеют частоту около 8–9 Гц, медитация способствует более глубокому расслаблению и повышению концентрации внимания.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Связь альфа-ритмов с релаксацией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во время медитации альфа-ритмы в мозге усиливаются на 25–30%, что связано с повышением уровня расслабленности и снижением стрессовых реакций. Активация альфа-ритмов приводит к уменьшению частоты сердечных сокращений на 5–10 ударов в минуту и снижению артериального давления на 5–10 мм рт.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ст., способствуя общему состоянию покоя и релаксации. Эти изменения подтверждаются данными электроэнцефалографии и других методов нейровизуализации.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альфа-ритмов на когнитивные функции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альфа-ритмы, преобладающие в диапазоне частот 8–13 Гц, тесно связаны с состоянием расслабленности и повышением концентрации внимания. При медитации наблюдается увеличение амплитуды альфа-ритмов до 50–70 мкВ, что способствует снижению стресса и улучшению когнитивных функций.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того, усиление альфа-активности на 20–30% коррелирует с повышением уровня внимания и пространственной ориентации.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Исследования альфа-ритмов в медитации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альфа-ритмов в медитации показывают, что в состоянии глубокой медитации частота альфа-ритмов увеличивается на 10–15% по сравнению с состоянием покоя, достигая 10–12 Гц.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 опытных медитаторов зафиксировано снижение вариабельности альфа-ритмов на 5–10% в определённых зонах коры головного мозга, что свидетельствует о синхронизации мозговой активности. Эти данные подтверждают, что медитация способствует изменению нейрофизиологических процессов, улучшая концентрацию и снижая уровень стресса.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альфа-ритмов у опытных медитаторов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 опытных медитаторов альфа-ритмы проявляются с более высокой амплитудой — до 100 мкВ, что свидетельствует о более глубокой релаксации и синхронизации мозговой активности. В состоянии медитации у них наблюдается увеличение частоты альфа-ритмов до 10–12 Гц по сравнению с фоновым уровнем в 8–14 Гц, что указывает на повышение уровня осознанности и сосредоточенности. Исследования показывают, что у опытных медитаторов альфа-ритмы более стабильны и легче поддаются контролю, что может быть связано с развитием определённых нейронных связей в мозге.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применение исследований альфа-ритмов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альфа-ритмов позволяют оптимизировать методы медитации для различных категорий людей. Например, у 70% испытуемых наблюдалось увеличение амплитуды альфа-ритмов на 10–15% после регулярных медитативных практик.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указывает на улучшение состояния релаксации и снижение уровня стресса. Кроме того, в экспериментах было выявлено, что применение альфа-тренинга способствует улучшению концентрации внимания у 60% участников.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Заключение: Влияние медитации на мозг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Медитация приводит к увеличению альфа-ритмов в теменной и затылочной долях мозга на 22% и 18% соответственно, снижению бета-активности в лобной доле на 25% и увеличению тета-ритмов в височной доле на 15%. Также наблюдается общее снижение мозговой активности на 20%.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рассмотрели, как медитация влияет на альфа-ритмы мозга, ознакомились с методами их исследования и узнали о связи альфа-ритмов с релаксацией и когнитивными функциями. Мы надеемся, что эта информация будет полезна для ваших дальнейших исследований в области нейрофизиологии медитации.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2026-09-12T19:28:46Z</dcterms:created>
  <dcterms:modified xsi:type="dcterms:W3CDTF">2026-09-12T19:28:46Z</dcterms:modified>
</cp:coreProperties>
</file>