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93724" y="1248987"/>
            <a:ext cx="6143105" cy="5237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Растворители и пенопласт: Как ацетон «растворяет» стаканчик (физика и химия полимеров)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взаимодействие ацетона с пенопластом, включая его химические и физические свойства. Осветим влияние температуры на процесс растворения и представим примеры использования ацетона в промышленности, а также обсудим экологические аспекты и методы утилизации пенопласта.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ацетона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Ацетон — это органический растворитель с химической формулой $C_3H_6O$, имеющий температуру кипения 56,1°C и температуру замерзания −95°C. Его плотность составляет 0,7899 г/см³, что делает ацетон легколетучим и обладающим значительной растворяющей способностью по отношению к многим органическим веществам, в том числе к пластмассам и смолам.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своим свойствам ацетон широко используется в промышленности и лабораторных исследованиях.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пенопласта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Пенопласт представляет собой материал с ячеистой структурой, где объём воздуха в каждой ячейке может достигать 98% от общего объёма.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Средний размер ячеек составляет от 1 до 5 миллиметров, что обеспечивает материалу лёгкость и теплоизоляцию. Ячеистая структура пенопласта обеспечивает его низкую плотность, которая варьируется в пределах 10–50 кг/м³.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Химические реакции при растворении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растворении пенопласта в ацетоне наблюдается быстрая диффузия молекул растворителя в полимерную матрицу.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Степень взаимодействия ацетона с пенопластом характеризуется изменением массы образца: за 15 минут растворения масса образца уменьшается на 20–30%.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реакции происходит разрыв химических связей в структуре пенопласта, что приводит к его превращению в раствор.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Физические свойства пенопласта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Пенопласт обладает низкой плотностью — его средняя плотность составляет примерно 0,02–0,05 г/см³, что делает его одним из самых лёгких полимерных материалов. Теплопроводность пенопласта варьируется в пределах 0,025–0,040 Вт/(м·К), обеспечивая хорошую термоизоляцию.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Модуль упругости пенопласта достигает значений до 100–200 МПа, что подтверждает его упругость и прочность на сжатие.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температуры на процесс растворения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повышении температуры на каждые 10 градусов Цельсия скорость растворения пенопласта в ацетоне увеличивается примерно в два раза.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 комнатной температуре (20 °C) время полного растворения образца пенопласта составляет около 30 минут, тогда как при температуре 40 °C этот процесс завершается за 15 минут. Это подтверждает зависимость скорости растворения от температуры и может быть важным фактором при планировании экспериментов с ацетоном в качестве растворителя.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растворения пенопласта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Пенопласт, как правило, состоит из 90–95% воздуха и лишь 5–10% полимера. При контакте с ацетоном молекулы растворителя проникают в межклеточное пространство пенопласта, взаимодействуя с полимером на молекулярном уровне. В результате межмолекулярных связей разрушаются, и пенопласт растворяется, переходя в жидкое состояние.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ацетона в промышленности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Ацетон широко применяется в лакокрасочной промышленности: около 60% от общего объёма производства ацетона идёт на изготовление лаков и красок. В химической промышленности его используют как растворитель для синтеза различных веществ, например, при производстве искусственного волокна, где ацетон позволяет растворять полимеры и формировать из них волокна.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ацетон активно применяется в производстве фармацевтических препаратов и пластификаторов, что составляет примерно 20% его общего промышленного использования.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Воздействие ацетона на окружающую среду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попадании в водоёмы ацетон может достигать концентрации до 0,01 мг/л, что превышает предельно допустимые нормы и приводит к загрязнению воды, нарушая экосистемы и вызывая гибель водных организмов.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почве ацетон способен накапливаться и сохраняться до 4 месяцев, что негативно влияет на растительность и микрофлору, снижая биологическую активность и плодородие. В воздухе ацетон имеет летучесть, способную достигать до 500 мг/м³, что может способствовать его распространению на значительные расстояния и загрязнению атмосферы.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утилизации пенопласта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Пенопласт, благодаря своей низкой плотности и высокой пористости, требует особых подходов к утилизации: 75% мирового производства пенопласта не подвергается переработке. Основными методами утилизации являются захоронение на полигонах, где срок разложения может достигать 500 лет, и термическое обезвреживание, позволяющее сократить объём отходов, но требующее строгого соблюдения технологических регламентов для минимизации вредного воздействия на окружающую среду. Альтернативные методы, такие как химическая переработка, находятся в стадии разработки и исследований, что даёт надежду на появление более экологичных решений в будущем.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исследований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прогнозам, исследования в области физико-химических свойств полимеров и растворителей могут привести к созданию новых материалов с улучшенными характеристиками: например, пенопластов с прочностью на 20% выше текущих аналогов и термостойкостью до 150 °C.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инновационные разработки позволят снизить энергозатраты при производстве на 10–15%, что будет способствовать более экологичному и экономичному использованию ресурсов.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перспективе эти достижения могут обеспечить увеличение производительности полимерных материалов на 30% в ближайшие пять лет.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результатов исследования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параметры, влияющие на растворение пенопласта в ацетоне. Представлены данные о минимальной и максимальной температуре растворения, времени растворения при комнатной температуре и при нагреве, влиянии УФ-излучения и концентрации ацетона, необходимой для начала растворения.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единицах мг/л, процентах и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влияние ацетона на пенопласт, изучили физические и химические свойства этих материалов, а также обсудили их применение в промышленности и методы утилизации. Надеемся, что представленная информация будет полезна для ваших будущих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2026-09-12T19:22:35Z</dcterms:created>
  <dcterms:modified xsi:type="dcterms:W3CDTF">2026-09-12T19:22:35Z</dcterms:modified>
</cp:coreProperties>
</file>