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248987"/>
            <a:ext cx="5569527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3600" b="1" dirty="0">
                <a:solidFill>
                  <a:srgbClr val="000000"/>
                </a:solidFill>
              </a:rPr>
              <a:t>Ренессанс: Гармония, человек в центре мира (Леонардо, Рафаэль, Микеланджело)</a:t>
            </a:r>
            <a:endParaRPr lang="en-US" sz="36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ключевых представителей эпохи Ренессанса — Леонардо да Винчи, Рафаэля Санти и Микеланджело Буонарроти. Проанализируем их творчество, основные темы и художественные приёмы, а также влияние гуманизма на их работы. Особое внимание уделим гармонии и пропорциям в их произведениях, а также инновациям, которые внесли художники в искусство и науку.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Эпоха Ренессанса: общая характеристика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период Ренессанса, охватывающий примерно XIV–XVI века, произошло возрождение интереса к античному наследию и гуманистическим идеям.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смену религиозному мировоззрению пришло светское, что способствовало развитию науки, философии и искусства.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это время были созданы сотни произведений искусства, включая более 20 знаменитых полотен Леонардо да Винчи и десятки шедевров Рафаэля и Микеланджело, которые оказали значительное влияние на европейскую культуру.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Леонардо да Винчи: жизнь и творчество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Леонардо да Винчи, родившийся 15 апреля 1452 года, стал одной из ключевых фигур эпохи Возрождения.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290945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Он создал множество шедевров, включая «Мону Лизу», написанную между 1503 и 1506 годами, и «Тайную вечерю», завершённую в 1498 году.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3873731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Да Винчи был не только художником, но и учёным, инженером, оставив после себя огромное наследие в различных областях знаний.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Рафаэль Санти: образы Мадонны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Рафаэль Санти создал более 30 образов Мадонны, воплощая идеал женственности и материнства.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Его работы отличаются гармоничными пропорциями и мягким освещением, например, в «Сикстинской Мадонне» художник использовал выразительные детали, чтобы подчеркнуть небесное происхождение Девы Марии.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Рафаэль мастерски передавал тонкие эмоциональные нюансы, делая свои произведения глубоко человечными и эмоционально насыщенными.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Микеланджело Буонарроти: искусство и скульптура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Микеланджело Буонарроти, один из величайших мастеров эпохи Ренессанса, создал около пятидесяти скульптур, среди которых знаменитая статуя Давида, высотой более пяти метров, ставшая символом победы человеческого духа. Его фрески в Сикстинской капелле занимают площадь более шестисот квадратных метров и включают более трехсот фигур, что делает их одним из самых грандиозных произведений западноевропейского искусства. В течение четырех лет Микеланджело работал над росписью потолка, создавая уникальные композиции, которые и сегодня восхищают своей гармонией и выразительностью.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Гармония и пропорции в работах художников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работах художников эпохи Ренессанса, таких как Леонардо да Винчи, Рафаэль и Микеланджело, прослеживается глубокое понимание гармонии и пропорций.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в «Тайной вечере» Леонардо использует математические соотношения для достижения идеального баланса между фигурами и пространством, создавая ощущение динамической гармонии. Рафаэль в «Сикстинской Мадонне» демонстрирует мастерство в передаче пропорций и композиции, что подчёркивает величие и красоту человеческого образа.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гуманизма на творчество художников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Гуманистические идеи стали неотъемлемой частью творчества художников Ренессанса, что особенно ярко проявляется в работах Леонардо да Винчи, Рафаэля Санти и Микеланджело Буонарроти. Например, Леонардо написал более 20 картин, где человек изображён как венец природы, стремящийся к познанию и гармонии с окружающим миром.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Рафаэль, в свою очередь, создал более 40 произведений, в которых акцентируется внимание на красоте и духовной гармонии человека, его величии и достоинстве.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Инновации Леонардо в живописи и науке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Леонардо да Винчи, один из ярчайших представителей эпохи Ренессанса, оставил значительный след в живописи и науке.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Его произведения, такие как «Мона Лиза», хранятся в крупнейших музеях мира и привлекают миллионы посетителей ежегодно. В области науки Леонардо да Винчи сделал около 7 тысяч записей, охватывающих анатомию, инженерию и другие области, предвосхитив многие научные открытия.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Религиозные мотивы в работах Рафаэля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творчестве Рафаэля религиозные мотивы проявляются в более чем 30 известных картинах, среди которых выделяются «Сикстинская Мадонна» и «Преображение».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Использование ярких цветов и гармоничных композиций в изображении святых и библейских сюжетов придаёт работам Рафаэля глубокую эмоциональность и духовную насыщенность.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Мастерство Рафаэля в передаче религиозных идей через искусство способствовало укреплению католической веры и оказало значительное влияние на религиозное искусство XVI века.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Архитектурные проекты Микеланджело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Микеланджело Буонарроти, один из величайших мастеров эпохи Ренессанса, создал множество архитектурных проектов, включая проект перестройки собора Святого Петра в Ватикане, который стал одним из крупнейших церковных сооружений в мире с высотой купола 136,57 метра.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33583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Среди его работ также знаменитая площадь Кампидольо в Риме, где гармонично сочетаются архитектура и скульптура, а пропорции и детали здания отражают глубокое понимание античного наследия и стремление к совершенству форм. В архитектурном наследии Микеланджело гармонично сочетаются инновационный подход и классическая эстетика, что оказало значительное влияние на развитие европейской архитектуры.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Диаграмма: влияние художников на будущее искусства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эпоху Ренессанса выдающиеся художники, такие как Леонардо да Винчи, Рафаэль Санти и Микеланджело Буонарроти, заложили основы для будущих поколений.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Леонардо да Винчи оставил после себя около 20 тысяч страниц записей и рисунков, среди которых чертежи, исследования анатомии и концепты изобретений. Рафаэль, в свою очередь, создал более 400 картин и фресок, став одним из самых влиятельных художников своего времени.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Итоги творчества Леонардо, Рафаэля, Микеланджело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процентное соотношение известных картин Леонардо, Рафаэля и Микеланджело. Каждый столбик соответствует числу их известных работ.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Все три художника имеют примерно равное количество известных картин — около 30–35%.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ключевые аспекты творчества трёх выдающихся мастеров эпохи Ренессанса — Леонардо да Винчи, Рафаэля Санти и Микеланджело Буонарроти. Мы проанализировали их художественные стили, основные темы произведений и влияние на будущее искусства.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2026-09-30T19:39:43Z</dcterms:created>
  <dcterms:modified xsi:type="dcterms:W3CDTF">2026-09-30T19:39:43Z</dcterms:modified>
</cp:coreProperties>
</file>