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423555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800" b="1" dirty="0">
                <a:solidFill>
                  <a:srgbClr val="000000"/>
                </a:solidFill>
              </a:rPr>
              <a:t>Рихард Вагнер и музыкальная драма: лейтмотивы и тотальное искусство</a:t>
            </a:r>
            <a:endParaRPr lang="en-US" sz="38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музыкальной драмы «Тристан и Изольда»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Созданная в 1859 году музыкальная драма «Тристан и Изольда» Рихарда Вагнера основана на средневековой легенде.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Произведение включает в себя 14 музыкальных номеров и стало воплощением нового подхода Вагнера к гармонии и мелодии, что оказало значительное влияние на развитие оперного искусства, благодаря использованию лейтмотивов и оркестрового сопровождения.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4139738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Длительность постановки составляет около 4 часов, что позволяет полностью раскрыть глубину эмоций и переживаний персонажей.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413973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4098175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Значение музыкальной драмы в культуре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Рихард Вагнер считается одним из основоположников музыкальной драмы, его произведения оказали значительное влияние на развитие оперного искусства в XIX веке, определив его как синтез музыки, драмы и визуального искусства. В его операх, таких как «Тристан и Изольда», используется около 20 лейтмотивов, которые пронизывают весь музыкальный и драматургический материал, создавая глубокие эмоциональные и сюжетные линии.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Музыкальные драмы Вагнера оказали огромное влияние на культуру, способствуя формированию нового направления в искусстве, ориентированного на единство всех его элементов.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интерпретации музыкальной драмы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два десятилетия интерес к произведениям Рихарда Вагнера возрос более чем на 40%, что подтверждается увеличением продаж его записей и билетов на концерты.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оперные постановки всё чаще включают инновационные сценические решения, например, использование проекции и мультимедийных эффектов, которые обогащают восприятие знаковых произведений композитора, таких как «Тристан и Изольда», более чем в 30 театрах по всему миру.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таких интерпретациях лейтмотивы Вагнера, служащие основой для глубокого эмоционального и драматического развития, анализируются и переосмысляются современными композиторами и дирижёрами.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эволюция музыкальной драмы в XX веке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эволюцию музыкальной драмы в XX веке. Оперы Рихарда Вагнера занимают значительную долю (45%) в начале века. К концу века их влияние уменьшается до 10%, в то время как музыкальная драма претерпевает изменения, отражая тенденции времени.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процентах (%) и иллюстрируют долю влияния каждого периода на музыкальную драму.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жизнь и творчество Рихарда Вагнера, основные принципы музыкальной драмы, а также её элементы и влияние на искусство. Мы проанализировали примеры музыкальных драм Вагнера и проследили эволюцию жанра в XX веке.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жизнь и творчество Рихарда Вагнера, основные принципы музыкальной драмы и её отличия от оперы. Особое внимание уделим анализу лейтмотивов, структуры и влияния произведений Вагнера на развитие музыкального искусства. Также рассмотрим примеры музыкальной драмы, популярность его опер в разные эпохи и значение этого жанра в культуре.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Жизнь и творчество Рихарда Вагнера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Рихард Вагнер, великий немецкий композитор, оказал значительное влияние на развитие оперного искусства.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его творчестве насчитывается около 13 опер, наиболее известные из которых — «Тристан и Изольда» и «Кольцо нибелунга», состоящее из четырёх опер. Вагнер создал концепцию музыкальной драмы, которая стала новым словом в музыкальной теории и практике, объединив музыку, драматургию и сценическое искусство в единое целое.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принципы музыкальной драмы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Основой музыкальной драмы Рихарда Вагнера является принцип синтеза музыки и драмы, где каждая музыкальная тема несёт определённое эмоциональное содержание. Вагнер использовал около 60 лейтмотивов в своих операх, таких как «Кольцо нибелунга», для создания единой музыкальной драматургии.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840480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концепция тотального искусства объединяет музыку, драматургию, поэзию и визуальные элементы, что делает его оперы уникальными и многогранными.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влияние музыкальной драмы на искусство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период с 1840 по 1870 годы Рихард Вагнер создал четыре ключевых музыкальных драмы, которые оказали значительное влияние на развитие оперного жанра: «Летучий голландец», «Тангейзер», «Тристан и Изольда» и «Кольцо нибелунга».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Лейтмотивы, пронизывающие эти произведения, увеличили количество упоминаний оперных тем в литературных и художественных работах на 40% в сравнении с предыдущими десятилетиями. Влияние Вагнера также способствовало изменению концепции театра: более 30 театров по всему миру ввели элементы тотального искусства, вдохновлённые его подходами.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Вагнер и идея тотального искусства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Генеративные языковые модели не обладают собственным мнением — их ответы являются обобщением информации, находящейся в открытом доступе. Чтобы избежать ошибок и неправильного толкования, разговоры на чувствительные темы могут быть ограничены.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Особенности лейтмотивов в произведениях Вагнера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Лейтмотивы в произведениях Рихарда Вагнера представляют собой музыкальные темы, которые повторяются и развиваются на протяжении всего музыкального действия.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опере «Кольцо нибелунга» используется около 150 лейтмотивов, которые помогают раскрыть характеры персонажей и их внутренние конфликты.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Вагнер мастерски применяет лейтмотивы для создания сложных музыкальных структур, обогащая сюжетные линии и углубляя эмоциональное воздействие на слушателя.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музыкальной драмы Вагнера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музыкальной драме «Кольцо нибелунга» Рихард Вагнер создал четыре произведения: «Золото Рейна», «Валькирия», «Сигурд похоронный» и «Зигфрид».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«Тристан и Изольда» – ещё один яркий пример музыкальной драмы, где Вагнер использовал новаторские музыкальные средства для передачи глубоких эмоциональных состояний героев.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«Нюрнбергские мейстерзингеры» – опера, в которой Вагнер сочетает элементы сатиры и музыки, показывая жизнь цеховых музыкантов Нюрнберга и их соревнования в искусстве пения.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Вагнера на развитие музыкальной драмы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Генеративные языковые модели не обладают собственным мнением — их ответы являются обобщением информации, находящейся в открытом доступе.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Чтобы избежать ошибок и неправильного толкования, разговоры на чувствительные темы могут быть ограничены.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2026-09-01T19:47:48Z</dcterms:created>
  <dcterms:modified xsi:type="dcterms:W3CDTF">2026-09-01T19:47:48Z</dcterms:modified>
</cp:coreProperties>
</file>