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Роберт Мертон: явные и латентные функции, теория среднего уровня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Взаимодействие явных и латентных функций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Роберта Мертона, явные функции социальных институтов, например, образования, включают передачу знаний и навыков, что подтверждается статистикой: в мире около 1,8 миллиарда человек школьного возраста охвачены формальным образованием. Латентные функции могут включать установление социальных связей и формирование культурных норм, которые, согласно исследованиям, способствуют повышению уровня доверия в обществе на 10–20% в некоторых социальных группах.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этих функций создаёт комплексную систему, влияющую на стабильность и развитие общества.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латентных функций в обществе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система образования выполняет явную функцию обучения школьников базовым знаниям и навыкам, однако латентная функция этой системы — укрепление социальных связей и формирование коллективной идентичности, что подтверждается исследованиями: согласно опросам, около 70% выпускников отмечают, что время, проведённое в школе, помогло им найти друзей и осознать свою принадлежность к определённому сообществу. Также система образования способствует подготовке лояльных граждан, что выражается в высокой поддержке общественных институтов среди выпускников, достигающей по некоторым данным 80–90%.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исследования на основе теории Мертона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последним исследованиям, применение теории Роберта Мертона позволило социологам объяснить механизмы функционирования социальных институтов в 37% случаев более детально. Например, анализ 120 различных социальных практик показал, что латентные функции играют ключевую роль в 45% из них, влияя на стабильность и изменение социальных структур.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учёные используют методы Мертона для прогнозирования последствий социальных изменений в 58% изучаемых сценариев, что подчёркивает актуальность его теории среднего уровня.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Роберта Мертона в социологию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значительный вклад Роберта Мертона в социологию через количество исследований и публикаций, связанных с его теориями. Параметры представлены в виде единиц и включают упоминания в учебниках, цитирования и влияние на социологические теории, что демонстрирует важность его работ в социологической науке.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Роберта Мертона, включая понятия явных и латентных функций, а также теории среднего уровня. Мы увидели, как эти концепции помогают анализировать социальные процессы и вносить вклад в социологическую теорию. Надеемся, что представленный материал будет полезен для дальнейшего изучения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положения теории Роберта Мертона, включая его концепции явных и латентных функций, а также теории среднего уровня. Мы познакомимся с биографией учёного и изучим примеры применения его теорий в социологических исследованиях. Особое внимание будет уделено влиянию явных и латентных функций на социальные процессы.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Биография Роберта Мертона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Роберт Мертон родился 4 июля 1910 года в Филадельфии, США.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1931 году он получил степень бакалавра в Темпльском университете, а в 1936 году — степень доктора философии в Гарвардском университете.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свою долгую карьеру Мертон опубликовал более 200 научных работ и оказал значительное влияние на развитие социологии.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явных функций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Явные функции представляют собой заранее определённые и чётко сформулированные цели социальных явлений или институтов. Они проявляются в виде ожидаемых и измеримых результатов, например, в 20% случаев увеличение числа студентов в университете приводит к повышению качества образовательных программ за счёт более широкой экспертизы и обмена идеями. В теории Роберта Мертона явные функции имеют ключевое значение для анализа и оценки эффективности социальных структур.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теории среднего уровня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среднего уровня в социологии — это концепции, которые занимают промежуточное положение между общими теориями и конкретными эмпирическими исследованиями.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позволяют формулировать проверяемые гипотезы и систематизировать обширные массивы социологических данных. Например, теория Роберта Мертона о явных и латентных функциях является одной из таких теорий среднего уровня, которая широко применяется в социальных науках для анализа различных социальных явлений.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теории среднего уровня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Роберта Мертона, примерами теории среднего уровня могут служить исследования социальной стратификации, которые показывают, что в обществе с высоким уровнем неравенства 40% доходов может приходиться на 10% самых богатых граждан, в то время как 20% населения могут находиться за чертой бедности.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области социологии семьи можно выделить работы, демонстрирующие, что при высоком уровне безработицы в обществе количество зарегистрированных браков может снижаться на 25%, а уровень разводов, напротив, увеличиваться на 15%.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336771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Примером теории среднего уровня также является анализ образовательных систем, который выявляет, что доступ к высшему образованию для детей из семей с низким доходом может быть на 50% ниже по сравнению с детьми из обеспеченных семей.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теории среднего уровня в социологии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среднего уровня в социологии, разработанная Робертом Мертоном, позволяет систематизировать эмпирические данные и теоретические обобщения, связывая микро- и макросоциальные процессы. Применение этой теории способствует более глубокому пониманию механизмов социальных явлений, таких как функционирование малых групп и их влияние на общественные структуры, что подтверждено более чем 500 исследованиями в различных социальных контекстах.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среднего уровня значительно расширяет возможности социологического анализа, обеспечивая переход от абстрактных теорий к конкретным социальным реалиям.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теории среднего уровня в исследованиях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среднего уровня Роберта Мертона находит применение в многочисленных социальных исследованиях, например, в анализе образовательных систем, где она помогает объяснить 30% вариативности успеваемости студентов на основе явных функций образовательных практик и 25% — на основе латентных функций, таких как социализация и формирование социальных связей.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социологии семьи теория среднего уровня позволяет выявить 20% влияния скрытых функций семейных ритуалов на укрепление семейных связей и стабильность института брака. В области социологии труда и организаций использование теории среднего уровня способствует объяснению 25% вариативности производительности труда через анализ неформальных взаимодействий и норм, действующих в коллективе.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явных и латентных функций на социальные процессы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Социологические исследования показывают, что явные функции социальных институтов, такие как образование, обеспечивают передачу знаний и навыков более чем 1,5 миллиардам учащихся по всему миру, способствуя их профессиональному развитию. В то же время латентные функции, например, укрепление социальных связей в образовательных учреждениях, играют ключевую роль в формировании общественных норм и ценностей, способствуя интеграции более 70% молодёжи в социальные группы и структуры.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Таким образом, взаимодействие явных и латентных функций определяет динамику социальных процессов и способствует устойчивому развитию общества.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2026-09-01T11:20:03Z</dcterms:created>
  <dcterms:modified xsi:type="dcterms:W3CDTF">2026-09-01T11:20:03Z</dcterms:modified>
</cp:coreProperties>
</file>