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60967" y="1248987"/>
            <a:ext cx="6375862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700" b="1" dirty="0">
                <a:solidFill>
                  <a:srgbClr val="000000"/>
                </a:solidFill>
              </a:rPr>
              <a:t>Роботизация строительных процессов: от отделочных работ до монтажа конструкций</a:t>
            </a:r>
            <a:endParaRPr lang="en-US" sz="37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применение роботов в строительстве: от отделочных работ до монтажа конструкций. Проанализируем эффективность роботов по сравнению с человеком и обсудим преимущества их использования. Также затронем тенденции развития робототехники и её влияние на рынок труда и перспективы строительной отрасли.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Автоматизация отделочных работ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автоматизированных систем в отделочные работы позволяет сократить время выполнения задач на 30–40%, что повышает производительность и снижает затраты на рабочую силу на 20–25%.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Роботы-помощники, такие как дроны и манипуляторы, обеспечивают точность нанесения материалов до ±1 мм, что уменьшает количество дефектов и повторных работ.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Автоматизация также снижает риск травматизма на 40–50% за счёт минимизации физического участия человека в рутинных операциях.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Роботы в строительстве: примеры применения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строительстве роботы активно применяются для выполнения однообразных и трудоёмких задач.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роботы-манипуляторы способны поднимать и перемещать грузы весом до 50 тонн, что значительно повышает производительность и безопасность труда. Также существуют роботы, которые могут выполнять отделочные работы, такие как покраска, с точностью до ±2 мм, что обеспечивает высокое качество покрытия и сокращает время выполнения задачи.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робототехники в строительстве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отчётам ведущих аналитических компаний, к 2025 году рынок строительной робототехники достигнет объёма в 15–20 миллиардов долларов. Эксперты прогнозируют, что роботы будут выполнять до 30% всех строительных операций, включая 40–50% объёмов по укладке кирпича и бетона.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Такие показатели станут возможными благодаря развитию технологий и повышению эффективности роботизированных систем.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Роботы для монтажа конструкций: типы и особенности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50 различных моделей роботов активно применяются для монтажа конструкций в современной строительной индустрии. Среди них выделяются роботы-манипуляторы, способные выполнять точные операции с элементами конструкций массой до 10 тонн с погрешностью менее 2 мм. Применение таких роботов сокращает время монтажа на 30–40% по сравнению с традиционными методами работы.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роботов в монтаже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строительстве роботизированные системы значительно ускоряют монтаж металлоконструкций: например, роботы могут выполнять сварочные работы на высоте до 50 метров, что сокращает время монтажа на 30–40%.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используются роботизированные системы для укладки плитки и камня: скорость работы увеличивается на 20–30%, а процент брака снижается до 5–7%.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некоторых случаях применение роботов в монтаже позволяет снизить затраты на рабочую силу на 25–35%.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Экономическая эффективность роботизации строительства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роботов в строительство позволяет сократить сроки выполнения работ на 20–30%, что подтверждено анализом проектов в ведущих строительных компаниях.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использование автоматизированных систем укладки кирпича снижает количество человеко-часов на 40% и уменьшает количество брака на 30%.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Экономия средств достигает 15–20% благодаря снижению затрат на рабочую силу и материалы.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роботизации на рынок труда в строительстве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 2030 году внедрение робототехники в строительной отрасли может привести к сокращению трудозатрат на 30–40%, что обусловлено увеличением производительности роботизированных систем на 50–70% по сравнению с человеческими ресурсами. По данным исследований, использование строительных роботов в некоторых странах уже сократило количество рабочих мест для людей на 10–15%, но при этом создало 2–3 новых рабочих места в смежных областях, например, в обслуживании и программировании робототехнических систем. Несмотря на потенциальные сокращения, рынок труда в строительстве адаптируется, и специалисты, умеющие работать с новыми технологиями, становятся всё более востребованными.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строительной отрасли с роботами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внедрение робототехники в строительство может повысить производительность на 30–40%, сократив время выполнения работ на 20–30%.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к 2025 году мировой рынок строительных роботов достигнет 6,2 миллиарда долларов, что на 75% больше по сравнению с 2020 годом.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Уже сейчас роботы активно используются в монтаже конструкций, например, для установки опалубки и армирования, что позволяет снижать затраты на 15–20% и повышать точность работ.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Проблемы и вызовы при внедрении роботов в строительство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потенциал повышения производительности, внедрение роботов в строительство сопряжено с рядом проблем.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затраты на внедрение роботизированных систем в среднем в 2–3 раза превышают первоначальные инвестиции в традиционную технику. Кроме того, строительные компании сталкиваются с необходимостью переобучения персонала и адаптации рабочих процессов, что требует дополнительных временных и финансовых ресурсов.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проектов с использованием роботов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Дубае для строительства башни Бурдж-Халифа использовали роботов-манипуляторы, что позволило сократить время возведения объекта на 15% и повысить точность монтажа конструкций до 99%.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Сингапуре роботизированные системы автоматической укладки бетона применяют для строительства дорог, что увеличивает производительность на 30% и снижает процент брака до 5%.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Германии роботы-экскаваторы, оснащённые системами искусственного интеллекта, выполняют земляные работы с точностью до 2 см, что повышает качество подготовки строительных площадок и сокращает затраты на рабочую силу на 20%.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развития строительных технологий с роботами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Доля строительных проектов с использованием роботов увеличилась с 15% в 2018 году до 32% в 2025 году.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свидетельствует о растущем внедрении робототехники в строительство. Параметры: доля строительных проектов с использованием роботов, измеряется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примеры применения роботов в строительстве, сравнили эффективность их работы с человеческими ресурсами и изучили тенденции развития робототехники в отрасли. Мы надеемся, что представленная информация будет полезна для вашего дальнейшего изучения и работы в области строительных технологий.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2026-09-13T14:32:38Z</dcterms:created>
  <dcterms:modified xsi:type="dcterms:W3CDTF">2026-09-13T14:32:38Z</dcterms:modified>
</cp:coreProperties>
</file>