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Романтизм в музыке: Шуберт, Шопен, Лист, Шуман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романтизма на дальнейшее развитие музыки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Романтизм стал переломным этапом в музыкальной истории, привнеся эмоциональную глубину и лирическую выразительность, что обогатило музыкальный язык.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Творчество таких композиторов, как Шуберт, создавший более 600 песен, и Шопен, написавший 27 этюдов, заложило основы для развития фортепианной музыки и вокальных жанров.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Лист и Шуман также внесли значительный вклад, расширив симфонические и камерные формы, что определило вектор развития музыкальной композиции на десятилетия вперёд.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Характеристика музыкальных произведений Шуберта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наследии Франца Шуберта более 600 музыкальных произведений, среди которых — 22 сонаты, 9 симфоний, 16 месс и более 600 песен. Его музыка отличается глубокой эмоциональностью и богатым мелодическим содержанием, а также использованием расширенной гармонии и сложных ритмических структур, что является характерной чертой романтизма в музыке. Среди наиболее известных произведений Шуберта — «Прекрасная мельничиха» и «Зимний путь», включающие в себя циклы песен, отражающие душевные переживания и лирические эмоции.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Характеристика музыкальных произведений Шопена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Фредерик Шопен создал около 24 прелюдий, которые представляют собой небольшие одночастные произведения, вводящие слушателя в определённый музыкальный образ.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ноктюрны, число которых превышает 20, отличаются особой лиричностью и мелодичностью. Также в наследии композитора более 20 полонезов, которые являются неотъемлемой частью польской музыкальной культуры и отражают национальный колорит в рамках жанра.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Характеристика музыкальных произведений Листа и Шумана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различия в количестве музыкальных произведений и использовании музыкальных форм у Листа и Шумана.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Параметры: количество пьес, симфоний, концертов, этюдов, сонат и другие характеристики музыкальных форм.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Измеряются в единицах (ед.).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особенности музыкального романтизма на примере творчества Шуберта, Шопена, Листа и Шумана. Мы изучили их биографии, стилистические черты и влияние на развитие музыки. Надеемся, что информация была полезной и вдохновит вас на дальнейшее изучение классики.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творчество композиторов-романтиков: Шуберта, Шопена, Листа и Шумана. Обсудим основные черты романтизма в музыке, их жизненный путь и особенности стиля. Также проанализируем, как романтизм повлиял на дальнейшее развитие музыкального искусства.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черты романтизма в музыке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Романтизм в музыке характеризуется эмоциональностью и глубиной выражения чувств.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Произведения композиторов-романтиков, таких как Шуберт, создали около 600 песен, включая знаменитый «Эрклигштерн», где число вариаций мелодии отражает богатство и разнообразие человеческих эмоций.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Шопен и Лист обогатили фортепианную музыку сложными формами и виртуозными техниками, что сделало их произведения одними из самых исполняемых в концертных залах.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творчество Франца Шуберта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Франц Шуберт, австрийский композитор, родился 31 января 1797 года в Лихтентауне. За свою короткую жизнь, которая оборвалась в 1828 году, Шуберт написал более 600 вокальных произведений, включая более 200 песен.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творчество оказало значительное влияние на развитие романтической музыки, а произведения, такие как «Лесной царь», стали символами эпохи.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творчество Фредерика Шопена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Фредерик Шопен — один из величайших композиторов эпохи романтизма, родился 22 февраля 1810 года во Франции.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свою жизнь написал более 200 произведений, включая 21 ноктюрн, 26 прелюдий и 3 сонаты для фортепиано.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музыка отличается мелодичностью и выразительностью, оказала значительное влияние на развитие музыкального искусства.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музыкального стиля Шопена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Фредерик Шопен является одним из выдающихся представителей музыкального романтизма, создав более 200 произведений, среди которых полонезы, вальсы и мазурки.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музыкальный язык отличается тонкой лирикой и глубокой эмоциональностью, часто использует сложноритмические структуры и хроматизм, а новаторские приёмы Шопена оказали значительное влияние на развитие фортепианной музыки в XIX веке.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Характерными чертами стиля Шопена являются изящество мелодий и выразительность гармонии, которые делают его произведения неповторимыми и узнаваемыми.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творчество Ференца Листа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с 1827 по 1839 годы Ференц Лист создал 13 вариаций на тему оперы «Дон Жуан» Моцарта.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Известный венгерский композитор и пианист-виртуоз, Лист за свою жизнь дал более тысячи концертов.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Лист был основоположником нового музыкального жанра — симфонической поэмы, и написал 12 таких произведений, среди которых «Прелюды» и «Тассо».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Творческое наследие Ференца Листа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Ференц Лист создал более 1300 музыкальных произведений, среди которых выделяются 19 симфонических поэм, 6 концертов для фортепиано и множество фортепианных пьес, включая этюды, сонаты и вальсы. Его музыка отличается яркой эмоциональностью и виртуозностью, а также использованием новаторских музыкальных форм, что оказало значительное влияние на развитие музыкального искусства XIX века.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Лист также активно выступал как дирижёр и пианист, записывая свои произведения в разных странах Европы.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произведений Роберта Шумана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Роберт Шуман — один из ярчайших представителей музыкального романтизма XIX века, создавший более 200 песен и 4 симфонии. Его произведения, такие как «Карнавал» и «Крейслериана», отличаются сложной гармонией и эмоциональной насыщенностью.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его творчестве прослеживается более 150 музыкальных произведений для фортепиано, включая циклы и отдельные пьесы, которые стали основой для развития концертного пианизма.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2026-09-01T11:07:59Z</dcterms:created>
  <dcterms:modified xsi:type="dcterms:W3CDTF">2026-09-01T11:07:59Z</dcterms:modified>
</cp:coreProperties>
</file>