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84669" y="1248987"/>
            <a:ext cx="5852160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500" b="1" dirty="0">
                <a:solidFill>
                  <a:srgbClr val="000000"/>
                </a:solidFill>
              </a:rPr>
              <a:t>Русская антропологическая школа: Н.А. Бердяев, П.А. Сорокин, Д.С. Лихачев</a:t>
            </a:r>
            <a:endParaRPr lang="en-US" sz="35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данной презентации мы рассмотрим ключевые аспекты русской антропологической школы через призму творчества Н. А. Бердяева, П. А. Сорокина и Д. С. Лихачёва. Узнаем об их жизненных путях, основных идеях и влиянии на современников. Также будет проанализировано их научное наследие и вклад в антропологическую мысль.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Жизненный путь Н.А. Бердяева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Николай Александрович Бердяев родился в 1874 году в Киевской губернии. В 1894 году поступил на естественный факультет Киевского университета, позже перешёл на философский.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1908 года занимался литературно-философской публицистикой, выпустил несколько книг и статей, которые оказали значительное влияние на русскую и европейскую философскую мысль.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1922 году был выслан из Советской России и продолжил свою деятельность за рубежом.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Н.А. Бердяева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Николай Александрович Бердяев выделял концепцию личности как центральную в понимании человека, подчеркивая её свободу и творческое начало, что особенно ярко проявляется в его работах начала XX века, где он анализировал более 50 философских систем и идей. Он критиковал материалистический детерминизм, указывая на то, что около 70% человеческой жизни пронизано иррациональными силами, что делает свободу и творчество основополагающими для понимания сущности человека.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трудах акцентируется идея о том, что человек — это не просто звено в цепи причинно-следственных связей, а уникальная личность, способная к творчеству и изменению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Жизненный путь П.А. Сорокина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1902 году П. А. Сорокин, родившийся в 1889 году в семье ремесленника, окончил четырёхклассное училище, а затем поступил в учительскую семинарию в селе Хреново.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1910 году он поступил в Санкт-Петербургский университет, где в 1914 году завершил обучение и получил диплом первой степени. В 1919 году Сорокин эмигрировал в Европу, а затем, в 1923 году, переехал в Соединённые Штаты Америки, где продолжил свою научную и преподавательскую деятельность.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П.А. Сорокина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Питирим Александрович Сорокин, один из выдающихся представителей русской антропологической школы, разработал теорию социокультурной динамики, в которой выделил три основных типа культуры: чувственный, идеациональный и идеалистический.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своём фундаментальном труде «Социальная и культурная динамика» Сорокин анализирует кризисные процессы в Западной Европе начала XX века и демонстрирует, что за период с 1453 по 1922 год сменилось 15 основных типов культур. Сорокин отмечал, что кризис европейских ценностей и переход к новому типу культуры сопровождаются массовыми миграциями, войнами и революциями.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идей П.А. Сорокина на современников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Идеи П. А. Сорокина, одного из представителей русской антропологической школы, оказали значительное влияние на развитие социологии в XX веке. Его исследования, основанные на анализе более чем 500 тысяч единиц информации, способствовали формированию новых подходов к изучению социальных процессов.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работам Сорокина около 20 ведущих социологов по всему миру развивали свои теории, опираясь на его методологию и концепции.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Жизненный путь Д.С. Лихачева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Дмитрий Сергеевич Лихачёв родился 28 ноября 1906 года в Санкт-Петербурге. В 1928 году был арестован и осуждён по «делу социалистического кружка», провёл несколько лет в Соловецком лагере. В 1941 году Лихачёв защитил кандидатскую диссертацию по «Слову о полку Игореве». С 1954 года он работал в Институте русской литературы АН СССР, где занимался изучением древнерусской литературы и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идей Д.С. Лихачева на современников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время научной и общественной деятельности 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С. Лихачёв опубликовал более 500 работ, оказавших значительное влияние на формирование культурных и гуманитарных ценностей в России и за её пределами.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идеи о сохранении культурного наследия нашли отклик у тысяч специалистов и любителей истории, благодаря чему было реализовано свыше 200 проектов по реставрации памятников архитектуры и культуры. Более миллиона экземпляров его книг было издано, что свидетельствует о широком интересе к его трудам и актуальности поднятых им вопросов.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Н.А. Бердяева, П.А. Сорокина, Д.С. Лихачева в антропологическую мысль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Николай Александрович Бердяев, один из ведущих философов своего времени, внёс значительный вклад в антропологическую мысль, исследуя проблему свободы и творчества человека.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работы оказали влияние на более чем 50 поколений мыслителей. Питирим Александрович Сорокин, известный социолог, разработал теорию социальной стратификации и социальной мобильности, что позволило глубже понять механизмы взаимодействия между индивидами и обществом.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Дмитрий Сергеевич Лихачёв, выдающийся культуролог и литературовед, акцентировал внимание на значении сохранения культурного наследия и духовности для формирования личности, что стало основой для многих исследований в области антропологии и культурологии.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основных направлений мысли Н.А. Бердяева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Николай Александрович Бердяев выделял несколько основных направлений мысли: экзистенциализм, персонализм и эсхатология. Экзистенциализм подчёркивал уникальность человеческого существования и его свободу, персонализм акцентировал внимание на ценности личности и её творческого потенциала, а эсхатология рассматривала вопросы конечных целей и смыслов истории. Эти идеи оказали значительное влияние на развитие русской философской мысли в начале XX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основных направлений мысли П.А. Сорокина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три основных направления мысли П.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Сорокина: интегрализм, который подчёркивает важность синтеза духовных, культурных и социальных элементов общества; в его работах выделяются 40 ключевых аспектов интегрализма, направленные на восстановление единства социокультурной системы; наряду с этим Сорокин также акцентировал внимание на альтруистической любви и её роли в социальной жизни, рассматривая её как основополагающий элемент в 20 различных социологических и философских контекстах.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основных направлений мысли Д.С. Лихачева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направления мысли Д. 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Лихачёва: культурология (30 %), история (25 %), литература (20 %), социология (15 %) и этика (10 %). Это визуализация интересов учёного в процентном соотношении.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идеи и жизненный путь Н. А. Бердяева, П. А. Сорокина и Д. С. Лихачёва, а также их вклад в антропологическую мысль. Мы проанализировали, как их идеи повлияли на современников и какое значение имеют для современной науки.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2026-09-17T18:20:07Z</dcterms:created>
  <dcterms:modified xsi:type="dcterms:W3CDTF">2026-09-17T18:20:07Z</dcterms:modified>
</cp:coreProperties>
</file>