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Русская классическая музыка XIX века: Глинка, Мусоргский, Римский-Корсаков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Вдохновение в творчестве композиторов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 в России сформировалась уникальная музыкальная школа, ставшая важной частью мировой культуры.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Михаил Иванович Глинка заложил основы национальной композиторской школы, создав более 60 произведений, среди которых выделяется опера «Жизнь за царя» («Иван Сусанин»), ставшая знаковым событием в истории русской музыки.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Модест Петрович Мусоргский, наряду с Николаем Андреевичем Римским-Корсаковым, внёс значительный вклад в развитие музыкального искусства, написав более 70 произведений, включая оперы, симфонические пьесы и вокальные циклы, которые отличаются глубоким эмоциональным содержанием и яркими образами.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классической музыки XIX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 русская классическая музыка достигла высокого уровня развития, отражая исторические и культурные реалии эпохи. Михаил Иванович Глинка, основоположник национальной композиторской школы, создал более 50 произведений, включая оперы и романсы.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Творчество композиторов, таких как Мусоргский и Римский-Корсаков, оказало значительное влияние на формирование уникального музыкального стиля, обогатившего мировую музыкальную культуру.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образы в произведениях Мусоргского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произведениях Мусоргского музыкальные образы достигают удивительной глубины и эмоциональной насыщенности, отражая сложные психологические портреты и социальные реалии своего времени.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«Борисе Годунове» и «Песнях и плясках смерти» композитор использует 22 мелодии, которые передают драматизм и глубину переживаний героев, а также народную музыкальную стилистику, воплощая в музыке уникальные черты русского характера и культуры.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Композитор мастерски сочетает в своих сочинениях элементы фольклора и современные музыкальные приёмы, создавая яркие и запоминающиеся музыкальные образы.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Композиторы и их наследие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демонстрирует влияние трёх композиторов на русскую музыку XIX века. Параметры включают количество значимых музыкальных произведений, используемых инструментов, цитирований в современных аранжировках, вклад в развитие музыкальных форм и влияние на последующие поколения.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представлены в виде числовых значений.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творчество трёх выдающихся композиторов XIX века — Глинки, Мусоргского и Римского-Корсакова, их вклад в русскую музыку и особенности стиля. Надеемся, что эта информация расширит ваши представления о классической музыке и вдохновит на дальнейшее изучение творчества этих композиторов.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творчество трёх выдающихся композиторов XIX века — Глинки, Мусоргского и Римского-Корсакова. Обсудим их музыкальные произведения, особенности стиля и влияние на русскую музыку. Особое внимание уделим анализу музыкальных тенденций того времени и значимости наследия этих композиторов.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Творчество Михаила Глинки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Михаил Иванович Глинка (1804–1857) — основоположник русской классической музыки.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наиболее известное произведение — опера «Иван Сусанин» («Жизнь за царя»), премьера которой состоялась в 1836 году и произвела настоящий фурор.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Глинка написал более 60 произведений, включая оперы, романсы и симфонические сочинения, которые заложили фундамент для дальнейшего развития русской музыкальной культуры.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произведения Мусоргского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наследии Мусоргского около 70 музыкальных произведений, среди которых выделяются такие шедевры, как «Картинки с выставки», включающие 10 музыкальных картин, и «Борис Годунов», состоящий из двух действий и представленный в четырёх картинах. Мусоргский также создал вокальный цикл «Песни и пляски смерти», объединяющий 4 стихотворения, что стало значимым вкладом в русскую музыкальную культуру.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Творчество Римского-Корсакова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Римский-Корсаков создал 15 опер, включая «Снегурочку», «Садко» и «Царскую невесту».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его произведений — более 70 романсов, а также многочисленные обработки народных песен.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своих операх композитор использовал яркие оркестровые краски и разнообразные музыкальные формы, что сделало его творчество значимым вкладом в русскую классическую музыку XIX века.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музыкального стиля Глинки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Михаил Иванович Глинка заложил основы национального музыкального стиля, что проявилось в использовании русских мелодий и народных мотивов. В его произведениях, таких как «Руслан и Людмила», применяются сложные музыкальные формы, сочетающие классическую гармонию с элементами фольклора, что обогатило русскую музыку. Творчество Глинки оказало значительное влияние на развитие национальной композиторской школы, подготовив почву для таких композиторов, как Мусоргский и Римский-Корсаков.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произведения Глинки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Михаил Иванович Глинка создал более 70 произведений, среди которых такие выдающиеся работы, как опера «Жизнь за царя», известная также под названием «Иван Сусанин», и опера «Руслан и Людмила», насчитывающая 5 действий.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произведения были написаны в первой половине XIX века и стали важными этапами в развитии русской музыкальной классики, заложив основы для дальнейшего формирования национального музыкального стиля.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Глинка мастерски использовал народные мелодии, что придало его произведениям особую глубину и выразительность.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композиторов на русскую музыку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Михаил Иванович Глинка заложил основы русской национальной музыкальной школы, создав такие выдающиеся произведения, как «Жизнь за царя» («Иван Сусанин»), в котором более 60 музыкальных номеров.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Модест Петрович Мусоргский, в свою очередь, обогатил русскую музыку яркими народными мелодиями и образами, проявив себя в «Песнях и плясках смерти» и «Борис Годунов», где он использовал около 70 музыкальных тематизмов, отражающих эмоциональное состояние персонажей.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Николай Андреевич Римский-Корсаков внёс значительный вклад в развитие оперного и симфонического жанров, написав более 15 опер, среди которых выделяются «Снегурочка» и «Шехеразада», ярко отражающие богатое музыкальное наследие России.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Музыкальные тенденции XIX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 в России началось активное развитие музыкальных тенденций, формировались новые жанры и стили. В этот период Михаил Иванович Глинка создал «Жизнь за царя» («Иван Сусанин»), ставшую первой национальной оперой в 1836 году, что стало важным шагом в развитии русской музыкальной культуры. Также в XIX веке композиторы, такие как Мусоргский и Римский-Корсаков, обогатили русскую музыку яркими мелодиями и оригинальными гармониями, создавая произведения, которые и сегодня исполняются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2026-09-02T14:53:17Z</dcterms:created>
  <dcterms:modified xsi:type="dcterms:W3CDTF">2026-09-02T14:53:17Z</dcterms:modified>
</cp:coreProperties>
</file>