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2288078"/>
            <a:ext cx="5153891" cy="2660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Рыцари, чума, Восток и расцвет городов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историю рыцарей и их роль в защите городов, а также эпидемию чумы в Европе и её последствия для населения. Особое внимание будет уделено сравнению средневековых городов Востока и Запада, их культурным контактам и влиянию на архитектуру и социальную структуру.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Рыцарский кодекс чести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XI–XIII веках рыцарский кодекс чести включал в себя верность сюзерену и защиту слабых, что подкреплялось религиозными и социальными нормами.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середине XIV века количество рыцарей в Европе достигало нескольких десятков тысяч, что свидетельствует о широком распространении этого сословия. Основные принципы рыцарского кодекса — честь, доблесть и защита справедливости — определяли поведение и моральные нормы этой социальной группы в эпоху расцвета городов и значимых исторических событий.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Эпидемия чумы в Европе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XIV веке, с 1347 по 1351 год, эпидемия чумы, известная как «Чёрная смерть», унесла жизни примерно трети населения Европы — около 25 миллионов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Зараза распространилась из Восточного Крыма через порты Средиземноморья и торговые пути, поражая города, такие как Флоренция, где население сократилось на 60%. В этот период многие рыцарские ордена и их крепости также пострадали, что привело к ослаблению их влияния в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торговли на Востоке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XIII веке торговые пути между Востоком и Европой значительно активизировались, что способствовало росту благосостояния многих городов.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Великий шелковый путь, связывающий Восточную Азию с Европой, обеспечил процветание таких центров, как Самарканд и Багдад, через которые ежегодно проходили тысячи караванов, перевозя товары на сотни верблюдов.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конца XIV века объемы торговли начали увеличиваться, и к XV веку некоторые города достигли численности населения в сотни тысяч жителей благодаря притоку купцов и ремесленников.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рыцарей в защите городов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XII по XIV век около 30% гарнизонов городов составляли рыцари, что делало их важной частью обороны. Их доспехи и боевая выучка позволяли успешно отражать вражеские атаки, защищая жителей и инфраструктуру.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отдельных городах, таких как Брюгге, гарнизоны рыцарей насчитывали до 100 человек, что способствовало поддержанию порядка и безопасности в условиях растущего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Города-государства в эпоху расцвета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расцвета города-государства, такие как Венеция, насчитывали более 100 000 жителей и были центрами торговли и ремесла, их экономический рост достигал впечатляющих 5–7% в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этот период, например, население Флоренции превысило 100 000 человек, а количество производимых тканей увеличилось втрое, что сделало её одним из самых богатых городов Европы.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Города-государства, такие как Генуя, контролировали морские торговые пути, их флот насчитывал более 300 кораблей, а купцы активно участвовали в восточной торговле, привозя ценные товары и специи.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Культурные контакты Востока и Запада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XIV веке взаимодействие между Востоком и Западом активизировалось: торговля по Великому шелковому пути достигла объёма около 200 тонн ценных товаров ежегодно, что способствовало обмену культурными и религиозными традициями. В период с 1204 по 1261 год крестоносцы основали несколько государств в восточной части Средиземноморья, где под влиянием местных обычаев возникли уникальные культурные гибриды, такие как рыцарские ордена, сочетавшие элементы европейской и восточной культуры.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Расцвет крупных городов, таких как Венеция и Константинополь, усилил культурные контакты, создав условия для дальнейшего обмена знаниями и искусством между Востоком и Западом.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Города-крепости в эпоху рыцарей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рыцарей города-крепости служили надёжной защитой от набегов и войн, их строили на возвышенностях или берегах рек для дополнительной защиты. Например, крепость Каркассон во Франции была основана в X веке и насчитывает более 1000 лет истории. В ней сохранились стены протяжённостью более 3 километров, что свидетельствует о её внушительных размерах и значимости в Средние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Востока на европейскую архитектуру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XIII веке европейские зодчие начали активно использовать восточные архитектурные элементы, такие как арки, купола и своды, что привело к значительным изменениям в европейской архитектуре. Например, в готических соборах появились стрельчатые арки, вдохновлённые восточной архитектурой, и такие сооружения, как Собор Парижской Богоматери, демонстрируют синтез европейских и восточных архитектурных традиций.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период оказал существенное влияние на развитие европейского градостроительства, способствуя созданию новых форм и стилей.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Города как центры культуры и науки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расцвета европейских городов в XIII–XIV веках население крупнейших из них, таких как Париж и Флоренция, достигало более 100 тысяч человек.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Города становились важными центрами науки и культуры: здесь активно развивались университеты, например, Болонский университет, основанный в 1088 году, который подготовил множество учёных и философов.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крупных городах активно творили художники, писатели и учёные, создавая произведения, которые оказали значительное влияние на европейскую культуру и науку.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Расцвет городов после чумы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XIV веке после эпидемии чумы, унёсшей жизни около трети населения Европы, начался активный процесс восстановления городов и развития торговли. К XV веку численность населения в таких городах, как Брюгге и Амстердам, превысила дочумные показатели, достигнув десятков тысяч жителей.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способствовало росту ремесленного производства и процветанию купеческих гильдий, что стало основой для дальнейшего экономического подъёма.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Города и их влияние на культуру и общество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разные исторические события влияли на развитие городов.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влияния средневековых городов составляет 30%, после чумы — 35%, влияние Востока — 25%, расцвет торговых городов — 10%.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развития городов в эпоху Средневековья, включая влияние рыцарского кодекса, эпидемии чумы и культурных контактов Востока и Запада. Мы также обсудили, как эти факторы способствовали изменению социальной структуры и расцвету городов как центров культуры и науки.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2026-09-17T12:50:46Z</dcterms:created>
  <dcterms:modified xsi:type="dcterms:W3CDTF">2026-09-17T12:50:46Z</dcterms:modified>
</cp:coreProperties>
</file>