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Рынки совершенной и несовершенной конкуренции: монополия, олигополия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различные типы рыночных структур: совершенную и несовершенную конкуренцию, включая монополии и олигополии. Обсудим их характеристики, примеры и влияние на цены. Также разберём барьеры для входа на рынок, государственное регулирование и преимущества и недостатки конкуренции.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совершенной конкуренции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Совершенная конкуренция — это рыночная структура, в которой множество мелких фирм производят однородную продукцию, доступ к информации о ценах и технологиях для всех участников рынка свободный, а входные барьеры в отрасль отсутствуют.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совершенной конкуренции ни один из участников рынка не может влиять на цену товара, так как доля каждой фирмы на рынке незначительна и составляет менее 1% от общего объёма продаж.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на рынке действует более 20 фирм, что обеспечивает высокую степень конкуренции и предотвращает формирование монопольных цен.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совершенной конкуренции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совершенной конкуренции на рынке присутствует множество независимых продавцов и покупателей, что приводит к отсутствию у каждого из них контроля над ценами. Барьеры для входа на рынок минимальны, а товары однородны, что обеспечивает свободное ценообразование и снижает вероятность возникновения дефицита или избытка продукции. Число участников рынка может достигать нескольких тысяч, а доля каждого участника не превышает 1% от общего объёма продаж.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монополии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Монополия — это рыночная структура, в которой одна компания контролирует весь рынок или его значительную долю, занимая до 90% объёма продаж.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такой ситуации у фирмы отсутствуют конкуренты, что позволяет ей устанавливать высокие цены и диктовать условия на рынке.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Монополии могут возникать в различных отраслях, например, в энергетике, где одна компания может контролировать производство и распределение электроэнергии на значительной территории.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монополии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монополии одна компания контролирует весь рынок, что позволяет ей устанавливать высокие цены на свою продукцию.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2019 году выручка компании-монополиста X составила 15 миллиардов долларов, что свидетельствует о значительных доходах.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Барьеры для входа новых игроков на рынок могут быть практически непреодолимыми, что дополнительно укрепляет позиции монополиста.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монополий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компания «Microsoft» долгое время занимала доминирующее положение на рынке операционных систем с долей около 90% в начале 2000-х годов.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компания «Газпром» контролирует значительную часть рынка природного газа, обеспечивая более 70% поставок внутри страны.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монополии также может служить компания «РЖД», предоставляющая услуги по железнодорожной перевозке пассажиров и грузов в России, где практически нет конкуренции на рынке дальних пассажирских перевозок.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олигополии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Олигополия — это рыночная структура, при которой несколько крупных фирм (обычно от 3 до 10) контролируют значительную долю рынка. В такой ситуации фирмы могут влиять на цены и условия продаж, но при этом их действия взаимосвязаны и могут вызывать реакции конкурентов.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Примерами олигополий являются рынки авиаперевозок, сотовой связи и производства автомобилей, где несколько компаний делят между собой основную долю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олигополий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автомобильной промышленности примерами олигополий являются компании, такие как Toyota, Volkswagen, General Motors, которые в 2022 году контролировали более 70% мирового рынка автомобилей.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рынке авиаперевозок олигополию образуют несколько крупных авиакомпаний, например, American Airlines, Delta Air Lines, United Airlines, которые в 2021 году перевезли более 7 миллиардов пассажиров по всему миру. В сфере производства мобильных телефонов олигополию формируют такие компании, как Samsung и Apple, которые в 2022 году контролировали около 80% мирового рынка смартфонов.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цены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совершенной конкуренции фирмы устанавливают цены на уровне предельных издержек, что позволяет поддерживать стабильность цен и предотвращает их значительное повышение, например, на рынке сельскохозяйственной продукции средние цены колеблются в пределах 5–10% в год. В условиях монополии фирма-монополист может устанавливать цены значительно выше предельных издержек, что приводит к повышению цен для потребителей на 30–50% по сравнению с конкурентными рынками.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олигополистических структурах ценообразование часто определяется соглашениями между участниками, что может приводить к установлению цен на 15–25% выше средних затрат по сравнению с конкурентными рынками.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Барьеры для входа на рынок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входа на рынок в условиях несовершенной конкуренции зачастую требуется значительный стартовый капитал — в среднем от 3 миллионов долларов для запуска малого производства, однако крупные игроки устанавливают барьеры, требующие вложений в размере от 10 миллионов долларов и выше, что делает конкуренцию практически нереальной для новых участников.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Патенты и авторские права защищают инновации крупных компаний, которые уже заняли рынок, что создаёт дополнительные препятствия для выхода на рынок новых игроков — например, в фармацевтической отрасли разработка нового препарата может стоить более 2 миллиардов долларов и занимать до 15 лет. Существующие монополии и олигополии активно используют демпинг цен и неценовые методы конкуренции, чтобы подавить потенциальных конкурентов, что подтверждается анализом рынка мобильной связи, где операторы удерживают большую долю рынка за счёт высоких начальных инвестиций и дорогостоящих технологий.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Государственное регулирование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Государственное регулирование рынков включает в себя контроль цен на продукцию естественных монополий, таких как энергетика и транспорт, где доля государственного участия может достигать 70%.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некоторых странах тарифы на электроэнергию регулируются государственными органами, чтобы обеспечить доступность услуги для населения. В случае олигополии правительство может применять антимонопольные законы, ограничивая долю рынка крупных игроков до 50% и более, что способствует сохранению конкуренции на рынке.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 недостатки конкуренции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соотношение преимуществ и недостатков конкуренции на рынке.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процентах: стимул к инновациям, снижение цен, качество продукции, барьер для новых игроков и нестабильность рынка.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Преимущества конкуренции включают стимул к инновациям, снижение цен и повышение качества продукции, в то время как недостатки — барьеры для новых игроков и нестабильность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типы рыночных структур, включая совершенную и несовершенную конкуренцию, а также изучили характеристики монополии, олигополии и их примеры. Мы также обсудили влияние этих структур на цены, барьеры для входа на рынок и государственное регулирование.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2026-09-06T20:27:57Z</dcterms:created>
  <dcterms:modified xsi:type="dcterms:W3CDTF">2026-09-06T20:27:57Z</dcterms:modified>
</cp:coreProperties>
</file>