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2088573"/>
            <a:ext cx="5569527" cy="3491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Рынок капитала: процентная ставка как цена денег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основные аспекты рынка капитала, включая определение процентной ставки как цены денег. Обсудим функции процентной ставки, сравним процентные ставки разных стран, а также разберём факторы, влияющие на их формирование.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рынка капитала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Рынок капитала представляет собой совокупность экономических отношений, связанных с привлечением и использованием капитала.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 включает в себя финансовые рынки, на которых осуществляется купля-продажа финансовых инструментов, таких как акции и облигации.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Объёмы операций на международных рынках капитала в 2022 году составили около 7 триллионов долларов США, что свидетельствует о высокой степени интеграции и значимости этого сегмента для глобальной экономики.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Функции процентной ставки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Процентная ставка определяет стоимость заимствования капитала, влияя на решения инвесторов и заёмщиков. Например, при ключевой ставке в 7% годовых заёмщик выплачивает 7% от суммы займа за пользование кредитом. Высокая процентная ставка может сократить инвестиции и экономический рост, в то время как низкая — стимулировать заимствования и экономический подъём.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Факторы влияния на процентные ставки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Центральные банки используют ключевую ставку для регулирования инфляции и стимулирования экономического роста: например, в США Федеральная резервная система в 2022 году повысила её до 4,25–4,5%, чтобы сдержать рост цен.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Экономическая ситуация, такая как уровень безработицы и темпы роста ВВП, также оказывает значительное влияние на процентные ставки: например, при низкой безработице ставки могут быть выше.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на процентные ставки влияют ожидания инвесторов и уровень инфляции: в странах с высокой инфляцией процентные ставки обычно выше для защиты сбережений.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Модели формирования процентных ставок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41563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модели формирования процентных ставок ключевую роль играет уровень инфляции, который в 2022 году в некоторых странах достигал двузначных значений, например, в Турции инфляция составила 67,01%, что оказало значительное влияние на процентные ставки. Также на формирование процентных ставок влияют экономические циклы: в периоды рецессии центральные банки могут снижать ставки до отрицательных значений, как это было в еврозоне в 2019 году, когда некоторые ставки достигли −0,5%.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Наконец, уровень спроса и предложения на рынке капитала также оказывает существенное влияние, при этом рост государственного долга может приводить к повышению процентных ставок для обеспечения финансовой стабильности.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Виды процентных ставок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зависимости от метода начисления процентов различают фиксированную процентную ставку, например, 8% годовых, и плавающую, которая может изменяться в зависимости от рыночных условий, например, ставка может быть привязана к ставке LIBOR и составлять 3% плюс 2% от её значения.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существуют номинальная ставка, которая указана в договоре, например, 7% годовых, и реальная ставка, которая учитывает инфляцию и может быть отрицательной, например, при инфляции 4% реальная ставка может составить -1%.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зависимости от срока, на который предоставляются деньги, процентные ставки могут быть краткосрочными (например, на срок до одного года) и долгосрочными (например, на срок свыше пяти лет).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процентных ставок на инвестиции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Повышение процентных ставок на 1% может привести к снижению объёма инвестиций на 3–5%, согласно исследованиям Всемирного банка. В условиях высоких ставок стоимость заёмных средств для компаний возрастает, что снижает их инвестиционную активность.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2022 году в ряде стран с высокими ставками наблюдался спад прямых иностранных инвестиций на 10–15% по сравнению с предыдущим годом.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процентных ставок на инфляцию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2022 году центральный банк страны повысил ключевую процентную ставку с 9,5% до 13%, что привело к замедлению роста потребительских цен с 11,8% в январе до 8,7% в декабре. При снижении процентной ставки с 7,25% до 1,5% в США с 2008 по 2020 год инфляция выросла с 2,7% до 7,9%, что свидетельствует о зависимости между этими показателями.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Повышение ставок в развитых странах на 3–5% способно сдерживать инфляционные ожидания и поддерживать ценовую стабильность на уровне 2–3%.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Риски на рынке капитала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2022 году объем мирового рынка капитала составил около 20 триллионов долларов, однако колебания процентных ставок могут достигать 5–7% в зависимости от экономической ситуации. Риски ликвидности на рынке капитала могут выражаться в снижении объемов торгов на 20–30% и изменении спредов между ставками по кредитам и депозитам на 2–3%.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создает дополнительные финансовые риски для инвесторов и заемщиков, особенно в условиях нестабильности.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Регулирование процентных ставок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современном финансовом мире центральные банки используют инструменты монетарной политики для регулирования процентных ставок. Например, Федеральная резервная система США в 2022 году повысила ключевую ставку с 0–0,25% до 4–4,25%, чтобы сдержать инфляцию.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коммерческие банки адаптировали свои процентные ставки, что повлияло на стоимость кредитования для бизнеса и потребителей.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Тенденции на рынке капитала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2022 году ключевая ставка Центрального банка Российской Федерации составляла 14%, что значительно повлияло на уровень доходности депозитов и стоимость кредитных продуктов.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2023 году наблюдается тенденция к снижению ставок: например, некоторые банки предлагают депозитные ставки на уровне 7-8%, что привлекает клиентов.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Ожидается, что к концу 2024 года ставки продолжат корректироваться, достигая новых минимальных значений за последние годы.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рынка капитала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Ключевая ставка ЦБ изменялась с 2019 по 2026 годы.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Значения представлены в процентах. Видно, что ставка существенно менялась несколько раз за указанный период, включая значительное повышение в 2022–2023 годах.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аспекты рынка капитала, включая функции процентной ставки, факторы, влияющие на её формирование, и влияние процентных ставок на инвестиции, кредитование и инфляцию. Надеемся, что представленная информация будет полезна для дальнейшего изучения макроэкономической теории и финансового анализа.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2026-09-17T18:48:18Z</dcterms:created>
  <dcterms:modified xsi:type="dcterms:W3CDTF">2026-09-17T18:48:18Z</dcterms:modified>
</cp:coreProperties>
</file>