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248987"/>
            <a:ext cx="5153891" cy="43226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6700"/>
              </a:lnSpc>
              <a:buNone/>
            </a:pPr>
            <a:r>
              <a:rPr lang="en-US" sz="4600" b="1" dirty="0">
                <a:solidFill>
                  <a:srgbClr val="000000"/>
                </a:solidFill>
              </a:rPr>
              <a:t>Схоластика и доказательства бытия Бога Ансельм Фома Аквинский</a:t>
            </a:r>
            <a:endParaRPr lang="en-US" sz="4600" dirty="0"/>
          </a:p>
        </p:txBody>
      </p:sp>
      <p:sp>
        <p:nvSpPr>
          <p:cNvPr id="5" name="Text 1"/>
          <p:cNvSpPr/>
          <p:nvPr/>
        </p:nvSpPr>
        <p:spPr>
          <a:xfrm>
            <a:off x="648393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Презентация охватывает историю схоластики, доказательства бытия Бога Ансельмом и Фомой Аквинским, их аргументы и методологию, а также критическое осмысление этих подходов современностью.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История возникновения схоластики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XI веке Ансельм Кентерберийский предложил онтологическое доказательство существования Бога, основанное на идее, что существование Бога как совершенного существа более логично и реально, чем его несуществование.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232756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32756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4389120" y="2078182"/>
            <a:ext cx="3325091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XIII веке Фома Аквинский, опираясь на философию Аристотеля и христианскую теологию, разработал пять доказательств существования Бога, включая аргументы от движения, причинности, возможности и необходимости, а также аргумент от совершенства.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9120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389120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8545484" y="2078182"/>
            <a:ext cx="3325091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Эти доказательства стали основой схоластической традиции, которая активно развивалась в средневековых университетах и оказала значительное влияние на формирование европейской философской мысли.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545484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45484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Ансельм Кентерберийский и онтологическое доказательство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XI веке Ансельм Кентерберийский предложил онтологическое доказательство бытия Бога, сформулировав аргумент, основанный на понятии «величайшего существа».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042458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Ансельму, если мы можем представить себе существо, которого нельзя себе представить лучше, то это существо должно существовать в реальности, поскольку его несуществование противоречило бы определению.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27274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Эта концепция оказала значительное влияние на философскую мысль и стала основой для дальнейших обсуждений вопроса о бытии Бога в схоластике.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479665" y="191400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Аргументация Фомы Аквинского через пять путей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479665" y="2909455"/>
            <a:ext cx="9975273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Фома Аквинский (1225-1274) использовал пять путей или доказательств существования Бога: космологический аргумент (№1), онтологический (№2), моральный (№3), телеологический (№4) и физико-математический (№5). Каждый из них опирается на логику и наблюдения природы – например, его космологический аргумент основывается на факте существования конечных причин (около 500 примеров природных явлений).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Космологический аргумент Аквината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космологическом аргументе Фомы Аквинского рассматривается, что всё в мире имеет причину своего существования, и эта причинно-следственная связь не может быть бесконечной. По мнению Аквината, должна существовать первичная причина, которая не зависит от других факторов — это Бог. Этот аргумент базируется на логическом принципе, что любое событие или объект, вызвавший к существованию другое, сам имеет причину, и так до первого звена, которым является Бог.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Теологический аргумент Аквината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XII веке Фома Аквинский развил теологический аргумент, основанный на идее, что существование Бога является логически необходимым.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523702" y="19950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23702" y="19534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064029" y="4156364"/>
            <a:ext cx="4655127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Он утверждал, что если предположить возможность существования Бога, то можно прийти к выводу, что он должен существовать в реальности, а не только в мышлении, как это сформулировано в знаменитом доказательстве, известном как «онтологическое».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23702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23702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6882938" y="4156364"/>
            <a:ext cx="4655127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Этот аргумент стал одним из ключевых в схоластической традиции и оказал значительное влияние на последующую философскую мысль.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6342611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42611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Аристотелевские основания метафизики Аквината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Фома Аквинский систематизировал философские идеи, опираясь на аристотелевскую традицию, что стало основой схоластического метода.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042458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его работах, таких как «Сумма теологии», он объединил философию и теологию, стремясь обосновать существование Бога через рациональные аргументы, используя при этом более 3000 аргументов и положений для подтверждения своей позиции.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538749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Фома Аквинский развивал идею о том, что Бог является первопричиной всего сущего, опираясь на логику и философию Аристотеля.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Критика схоластического метода современными философами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Современные философы подвергли критике схоластический метод, указывая на его чрезмерную зависимость от формальной логики и авторитета древних текстов. Иммануил Кант, например, утверждал, что доказательства существования Бога, основанные на схоластике, не могут преодолеть противоречия человеческого разума.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840480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Многие современные мыслители также отмечают, что схоластический метод не всегда учитывает эмпирические данные и опыт, что делает его ограниченным в контексте научного познания.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Современное восприятие доказательств Аквината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Современные исследования указывают на значительное влияние философии Фомы Аквинского на развитие европейской теологической мысли.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трудах Аквината представлено пять доказательств существования Бога, которые анализируются учёными более 700 лет. Актуальные дискуссии в философии и теологии продолжают обращаться к аргументам Аквината, рассматривая их в контексте современных научных достижений и философских теорий.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Проблема бесконечности в учении Аквината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учении Фомы Аквинского проблема бесконечности заключается в стремлении понять, как бесконечный Бог соотносится с конечным миром.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042458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Аквинат утверждает, что бесконечность Бога не противоречит порядку и законам природы, а обеспечивает их основу.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3740727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своих работах философ рассматривает бесконечность как атрибут Бога, который выходит за рамки конечного понимания человека.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Философская роль схоластики в истории мысли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Схоластика, сформировавшаяся в XI веке, стала ключевым этапом в развитии христианской теологии и философии, определив дискурсивные практики средневековой Европы.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2909455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Одним из выдающихся представителей схоластической традиции является Ансельм Кентерберийский, который в XI веке сформулировал онтологическое доказательство бытия Бога, оказавшее значительное влияние на философскую мысль.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4139738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Фома Аквинский в XIII веке синтезировал аристотелизм и христианскую доктрину, создав фундамент для доминирования томизма в европейской схоластике на многие века.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Значение схоластической философии сегодня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Схоластическая философия продолжает оказывать влияние на современное богословие (25%), научное мышление (18%), образование (22%) и поддержку традиционных ценностей (20%). При этом заметна и критика этой философии (15%). Параметры представлены в процентах и иллюстрируют различные аспекты влияния схоластики.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51665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6051665" y="2327564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проследили развитие схоластики от её истоков до современного восприятия, рассмотрели доказательства бытия Бога Ансельма и Фомы Аквинского, проанализировали их аргументы и сравнили аксиоматики двух мыслителей. Мы также обратили внимание на критику схоластического метода и его значение в истории философской мысли.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2026-09-08T21:09:19Z</dcterms:created>
  <dcterms:modified xsi:type="dcterms:W3CDTF">2026-09-08T21:09:19Z</dcterms:modified>
</cp:coreProperties>
</file>