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3331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Сложный процент — восьмое чудо света: как работает и примеры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сложного процента в экономике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Сложный процент является одним из ключевых факторов, влияющих на экономическое развитие, обеспечивая прирост капитала за счёт регулярного начисления процентов на уже начисленные.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начальной сумме в 100 000 рублей и процентной ставке 10% годовых через 5 лет сумма составит 161 051 рубль. Это наглядно демонстрирует, как даже умеренные ставки могут существенно увеличить капитал при долгосрочном инвестировании.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 экономике и финансах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10 лет при годовой ставке 5% и начальной сумме вклада 100 000 рублей доход составит около 51 000 рублей, что демонстрирует эффективность сложного процента.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вклада в размере 1 000 000 рублей и ставке 7% годовых через 20 лет сумма вырастет примерно до 2 500 000 рублей, показывая, как быстро может увеличиваться капитал при регулярном начислении процентов.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открытии индивидуального инвестиционного счёта на сумму 50 000 рублей с ожидаемой доходностью 12% годовых через 15 лет можно получить около 200 000 рублей дополнительного дохода.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Сложный процент позволяет значительно увеличить капитал: при стартовой сумме в 10 000 рублей и годовой ставке 10% через 10 лет сумма составит около 25 900 рублей.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для получения ощутимого дохода требуется время, например, для удвоения суммы при тех же условиях понадобится примерно 7 лет.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другой стороны, эффект сложного процента усиливается инфляцией, что может привести к снижению реальной стоимости накоплений.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преимуществ и недостатков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что сложный процент способствует долгосрочному росту инвестиций (45%), однако требует регулярных вложений (25%) и может быть сложен в расчётах (15%).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она демонстрирует возможность получения более высокого дохода (15%). Параметры указаны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сложный процент, его механизм работы и применение в финансах и инвестициях. Мы также изучили примеры из реальной жизни и экономики, а также преимущества и недостатки использования сложного процента.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работает сложный процент, его примеры в финансах и инвестициях. Проанализируем его отличия от простого процента и влияние частоты капитализации. Обсудим роль сложного процента в экономике и визуализируем его преимущества и недостатки.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сложного процента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Сложный процент — это метод начисления процентов, при котором сумма вклада увеличивается не только за счёт изначальной суммы, но и за счёт накопленных ранее процентов.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если изначально на депозите было 100 000 рублей под 10% годовых, то через год сумма составит 110 000 рублей, а ещё через год — уже 121 000 рублей, так как проценты начисляются уже на увеличенную сумму.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Таким образом, чем больше срок инвестирования, тем ощутимее становится эффект сложного процента.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сложного процента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Сложный процент работает по формуле, где начальная сумма умножается на единицу, прибавленную к процентной ставке, возведённой в степень количества периодов.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инвестиции в 10 000 рублей под 10% годовых через 5 лет сумма вырастет до 16 105 рублей.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демонстрирует, как рост инвестиций может значительно превышать начальную сумму при долгосрочном вложении.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сложного процента в финансах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Вложение 10 000 рублей под 10% годовых позволяет через 10 лет получить более 25 937 рублей при условии капитализации процентов.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иллюстрирует потенциал сложного процента в накоплении средств на пенсию или крупные покупки.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применение сложного процента эффективно при расчёте будущей стоимости инвестиционных портфелей и оценке доходности депозитов.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частоты капитализации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частоты капитализации рост суммы вложений становится более существенным. Например, если сумма вклада составляет 100 000 рублей под 10% годовых, то при ежегодной капитализации через 10 лет сумма составит 259 374 рубля, а при ежеквартальной — 275 935 рублей.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Чем чаще происходит капитализация, тем больше увеличивается итоговая сумма благодаря эффекту сложного процента.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 реальной жизни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10 лет при годовой ставке 5% депозит в размере 100 000 рублей вырастет до 162 889 рублей, что демонстрирует значительный прирост благодаря сложному проценту.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Исследование пенсионных накоплений показало, что при регулярном пополнении счета на 10 000 рублей в месяц и ставке 6% за 20 лет сумма достигает 579 861 рубль. Аналогичным образом сложные проценты работают и в инвестициях, например, при вложении 200 000 рублей под 7% годовых через 15 лет можно получить более 760 000 рублей.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Сложный процент в инвестициях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Сложный процент позволяет первоначальную инвестицию умножать на коэффициент, превышающий единицу, с каждым новым периодом, что создаёт эффект геометрической прогрессии.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ставке 10% годовых и первоначальном капитале в 1000 долларов через 5 лет сумма вырастет до 1610,51 долларов.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механизм особенно важен в долгосрочных инвестициях, где даже небольшое увеличение процентной ставки может существенно повысить итоговую доходность.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инвестиций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десять лет инвестирование в индексные фонды S&amp;P 500 принесло среднегодовую доходность около 10%. При стартовом капитале в 10 000 долларов и сложном проценте инвестиции через 20 лет могут вырасти до 134 000 долларов.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 Уоррена Баффета, который увеличил капитал с 100 000 долларов до 43 миллиардов долларов, демонстрирует возможности долгосрочного инвестирования.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2026-09-02T14:32:37Z</dcterms:created>
  <dcterms:modified xsi:type="dcterms:W3CDTF">2026-09-02T14:32:37Z</dcterms:modified>
</cp:coreProperties>
</file>