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Смарт-контракты в строительстве: автоматизация платежей и обязательств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применение смарт-контрактов в строительстве, включая автоматизацию платежей и обязательств. Обсудим принципы их работы, преимущества и сравним с традиционными методами. Также затронем динамику использования, примеры применения, риски и вызовы внедрения, правовые аспекты и тенденции развития смарт-контрактов в строительстве.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работы смарт-контрактов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Смарт-контракты работают на основе технологии блокчейн, что обеспечивает их прозрачность и надёжность.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Условия контракта записываются в виде кода, который автоматически выполняет заданные действия при выполнении определённых условий.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достижении 80% готовности строительного объекта система может автоматически инициировать перевод 20% оплаты от заказчика подрядчику.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автоматизации платежей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Автоматизация платежей в строительстве сокращает время обработки транзакций на 30–40%, что позволяет снизить операционные расходы на 15–20%. Благодаря смарт-контрактам вероятность ошибок при оплате уменьшается до 5%, что повышает точность расчётов и снижает риски финансовых потерь. Внедрение автоматизации также ускоряет процесс взаиморасчётов между участниками проекта на 20–30%, что способствует более эффективному управлению финансами в строительстве.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применения смарт-контрактов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строительной компании "Альфа" смарт-контракты позволили автоматизировать процесс оплаты субподрядчиков: в среднем за три месяца компания сэкономила 15% времени и 10% расходов за счет уменьшения количества ошибок и сокращения бумажной работы.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проекте жилого комплекса "Новая жизнь" использование смарт-контрактов обеспечило исполнение обязательств по оплате материалов в срок, что повысило доверие поставщиков и снизило количество задержек поставок до 5% от общего числа. В результате проект был завершен на 2 месяца раньше срока и с экономией 3% бюджета.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Интеграция смарт-контрактов с системами управления строительством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смарт-контрактов в системы управления строительством позволяет сократить время обработки платежей на 30%, уменьшая при этом вероятность ошибок до 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Автоматизация исполнения обязательств по контрактам на строительные работы повышает прозрачность сделок на 25% и сокращает сроки их выполнения в среднем на 15%.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смарт-контрактам, количество рутинных проверок и согласований уменьшилось на 40%, что позволило сократить административные расходы на 20%.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и вызовы внедрения смарт-контрактов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Смарт-контракты в строительстве связаны с риском ошибок в программном коде, которые могут привести к финансовым потерям и задержкам в выполнении обязательств.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2020 году из-за ошибок в коде блокчейн-платформы были потеряны более 100 миллионов долларов.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существует проблема недостаточной регуляции смарт-контрактов в разных странах, что создает правовую неопределённость и риски невыполнения контрактов.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Правовые аспекты использования смарт-контрактов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2020 году более 20% строительных проектов в развитых странах использовали смарт-контракты для автоматизации платежей. По данным исследований, применение смарт-контрактов снижает вероятность ошибок и задержек в оплате до 30%. Регулирование смарт-контрактов в разных странах различается: в некоторых юрисдикциях уже существуют специализированные законы, в других — вопросы их применения решаются на уровне судебной практики.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смарт-контрактов в строительстве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в сфере строительства с помощью смарт-контрактов было автоматизировано более 150 контрактов, что на 30% больше, чем в 2021 году.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2025 году число контрактов, использующих смарт-контракты, достигнет 500, что позволит сократить время на выполнение финансовых операций на 40%.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уровень снижения ошибок при исполнении обязательств составит около 25%.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смарт-контрактов на сроки строительства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внедрение смарт-контрактов в процессы строительства сокращает сроки выполнения проектов на 15–20%.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достигается за счёт минимизации времени на согласование платежей и исполнения обязательств, которое, согласно отчётам, уменьшается с нескольких дней до нескольких минут.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ускоряется общий темп работ и повышается эффективность управления проектами.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Оптимизация расходов с помощью смарт-контрактов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применение смарт-контрактов в строительстве позволяет сократить время на согласование платежей до 30%, что приводит к уменьшению операционных издержек на 15–20%. Внедрение автоматизированных систем на базе смарт-контрактов в крупных строительных проектах уже сейчас экономит более 100 миллионов долларов ежегодно, улучшая прозрачность финансовых потоков и снижая риски задержек выплат. Статистика показывает, что компании, использующие смарт-контракты, отмечают сокращение числа споров о платежах на 40% по сравнению с традиционными методами управления.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автоматизации обязательств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отчёту Market Data Forecast, к 2028 году объём рынка смарт-контрактов может достичь 387 миллиардов долларов.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Автоматизация обязательств в строительстве с помощью смарт-контрактов позволяет сократить время на обработку платежей до 30%, а также уменьшить количество ошибок при исполнении договорных обязательств на 40%.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способствует повышению прозрачности финансовых потоков и снижению затрат на администрирование проектов.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смарт-контрактов в строительной отрасли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Доля смарт-контрактов в общем числе договоров строительного подряда будет расти с 5% в 2020 году до 40% в 2027 году. Это демонстрирует тенденцию к автоматизации платежей и обязательств в строительной отрасли.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измеряются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смарт-контракты в строительстве, их принципы работы, преимущества автоматизации платежей и примеры применения. Мы также обсудили риски, правовые аспекты и тенденции развития смарт-контрактов в отрасли, подчёркивая их потенциал для оптимизации расходов и сокращения сроков строительства.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2026-09-06T20:16:49Z</dcterms:created>
  <dcterms:modified xsi:type="dcterms:W3CDTF">2026-09-06T20:16:49Z</dcterms:modified>
</cp:coreProperties>
</file>