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2229889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Смог и PM 2.5: что такое мелкодисперсная пыль и почему она проникает в кровь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что такое мелкодисперсная пыль PM 2.5, откуда она берётся, как влияет на здоровье и проникает в кровь. Также обсудим методы мониторинга, тенденции уровня PM 2.5 в городах, стратегии и технологии снижения её содержания в воздухе.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PM 2.5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PM 2.5 — это мельчайшие частицы в воздухе, размер которых не превышает 2,5 микрометра.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могут свободно проникать в дыхательные пути человека и даже в кровоток. По данным Всемирной организации здравоохранения, воздействие высоких концентраций PM 2.5 может приводить к серьёзным заболеваниям, включая сердечно-сосудистые и респираторные.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Источники мелкодисперсной пыли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Мелкодисперсная пыль PM 2.5 образуется в результате сгорания топлива и промышленной деятельности: по данным Всемирной организации здравоохранения, около 80% частиц PM 2.5 происходит из антропогенных источников, включая автомобили (примерно 50%) и промышленные выбросы (около 25%). Природными источниками мелкодисперсной пыли являются эрозия почв и лесные пожары: ежегодные выбросы в атмосферу от таких источников составляют значительные объёмы, особенно в регионах с высокой антропогенной нагрузкой и нестабильным климатом.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PM 2.5 на здоровье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более 7 миллионов человек по всему миру преждевременно умирают из-за загрязнения воздуха, содержащего частицы PM 2.5. Вдыхание этих мельчайших частиц может привести к серьёзным заболеваниям, таким как сердечно-сосудистые болезни и респираторные заболевания.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Всемирной организации здравоохранения, воздействие PM 2.5 может сократить среднюю продолжительность жизни на 1–2 года.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проникновения PM 2.5 в кровь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частицы PM 2.5 могут достигать альвеол лёгких, проникая через лёгочный барьер благодаря своему малому размеру — около 2,5 микрометров.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Проникновение этих частиц в кровоток может достигать 60% при длительном воздействии загрязнённого воздуха, что подтверждается клиническими данными и экспериментами на моделях животных.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примерно у 70% испытуемых после экспозиции к PM 2.5 наблюдается повышение уровня воспалительных маркеров в крови, что свидетельствует о системном воздействии частиц на организм.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проникновения PM 2.5 в кровь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проникновение частиц PM 2.5 в кровь может привести к увеличению риска сердечно-сосудистых заболеваний на 12–33% и ухудшению функции лёгких на 6–17%. Более того, у людей, подвергающихся воздействию высоких концентраций PM 2.5, уровень воспалительных маркеров в крови возрастает на 20–50%, что свидетельствует об усилении воспалительных процессов в организме.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подчёркивают серьёзность последствий загрязнения воздуха для здоровья человека.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мониторинга PM 2.5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мониторинга уровня PM 2.5 используются различные методы, включая стационарные датчики и мобильные лаборатории. Согласно исследованиям, средняя концентрация PM 2.5 в атмосфере может достигать 30 мкг/м³ в загрязнённых районах, что превышает безопасные нормы Всемирной организации здравоохранения более чем в два раза (рекомендуемый уровень — до 10 мкг/м³).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автоматизированные системы мониторинга, которые позволяют собирать данные в реальном времени и анализировать их для более точного определения уровня загрязнения.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уровней PM 2.5 в разных регионах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мониторинга, уровень PM 2.5 в крупных промышленных городах достигает 70–80 мкг/м³, что превышает рекомендуемые ВОЗ значения в 25 мкг/м³.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в некоторых сельских и удалённых районах уровень загрязнения PM 2.5 не превышает 10–20 мкг/м³.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Разница между показателями может достигать 3–4 раз в зависимости от региона и природных условий.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снижения уровня PM 2.5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Снижение уровня PM 2.5 требует комплексного подхода.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странах с высоким уровнем загрязнения воздуха применение систем фильтрации и очистки выбросов на промышленных предприятиях позволяет сократить концентрацию PM 2.5 на 30–40%. Важную роль играют также программы по озеленению городов, которые могут снизить уровень мелкодисперсной пыли на 15–20% за счёт улучшения качества воздуха и поглощения CO2 растениями.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очистки воздуха от PM 2.5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городских условиях концентрации PM 2.5 могут достигать 50 мкг/м³ и более, что значительно превышает допустимые нормы Всемирной организации здравоохранения (ВОЗ), рекомендованные на уровне 10 мкг/м³ в качестве суточного среднего значения. Для очистки воздуха от мелкодисперсных частиц используются различные технологии, включая фильтрацию HEPA, которая способна задерживать до 99,97% частиц PM 2.5. Кроме того, применяются системы фотокаталитической очистки, которые активно разрушают вредные вещества, уменьшая их концентрацию в воздухе на 70–90%.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снижению выбросов PM 2.5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городах с высоким уровнем загрязнения воздуха реализуются программы по улучшению качества воздуха, в рамках которых к 2030 году ожидается сокращение выбросов PM 2.5 на 25% по сравнению с уровнем 2020 года.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этой цели активно внедряются технологии фильтрации выбросов от промышленных предприятий, позволяющие снизить концентрацию PM 2.5 на 40–60%, а также внедряются программы по переходу на электротранспорт, что уже привело к снижению выбросов PM 2.5 на 15% в городах, внедривших такие программы.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4057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Муниципалитеты также стимулируют использование общественного транспорта и вводят зоны с низким уровнем выбросов, что способствует улучшению качества воздуха и снижению концентрации PM 2.5 на 20–30% в городских районах.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борьбы с PM 2.5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снижения уровня PM 2.5 предлагаются комплексные меры: внедрение систем фильтрации (25%), сокращение выбросов промышленности (30%), развитие общественного транспорта (20%), посадка зелёных насаждений (15%), образовательные программы (10%).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понятие мелкодисперсной пыли PM 2.5, её источники и влияние на здоровье человека. Мы также обсудили методы мониторинга, тенденции уровня PM 2.5 в городах и стратегии снижения этого уровня.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2026-09-30T19:30:54Z</dcterms:created>
  <dcterms:modified xsi:type="dcterms:W3CDTF">2026-09-30T19:30:54Z</dcterms:modified>
</cp:coreProperties>
</file>